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1b7288a3c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0bd7d5ab9b4755"/>
  </p:sldMasterIdLst>
  <p:sldIdLst>
    <p:sldId xmlns:r="http://schemas.openxmlformats.org/officeDocument/2006/relationships" id="256" r:id="Re56731684beb44fb"/>
    <p:sldId xmlns:r="http://schemas.openxmlformats.org/officeDocument/2006/relationships" id="257" r:id="R09d09a4cfa4248a8"/>
    <p:sldId xmlns:r="http://schemas.openxmlformats.org/officeDocument/2006/relationships" id="258" r:id="R1657ce9b45284144"/>
    <p:sldId xmlns:r="http://schemas.openxmlformats.org/officeDocument/2006/relationships" id="259" r:id="R2ddf964894ba48c5"/>
    <p:sldId xmlns:r="http://schemas.openxmlformats.org/officeDocument/2006/relationships" id="260" r:id="Ra157c66d70f64e84"/>
    <p:sldId xmlns:r="http://schemas.openxmlformats.org/officeDocument/2006/relationships" id="261" r:id="R84c3d090d3dd47f4"/>
    <p:sldId xmlns:r="http://schemas.openxmlformats.org/officeDocument/2006/relationships" id="262" r:id="R6673f5831ef04f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0bd7d5ab9b4755" /><Relationship Type="http://schemas.openxmlformats.org/officeDocument/2006/relationships/slide" Target="/ppt/slides/slide1.xml" Id="Re56731684beb44fb" /><Relationship Type="http://schemas.openxmlformats.org/officeDocument/2006/relationships/slide" Target="/ppt/slides/slide2.xml" Id="R09d09a4cfa4248a8" /><Relationship Type="http://schemas.openxmlformats.org/officeDocument/2006/relationships/slide" Target="/ppt/slides/slide3.xml" Id="R1657ce9b45284144" /><Relationship Type="http://schemas.openxmlformats.org/officeDocument/2006/relationships/slide" Target="/ppt/slides/slide4.xml" Id="R2ddf964894ba48c5" /><Relationship Type="http://schemas.openxmlformats.org/officeDocument/2006/relationships/slide" Target="/ppt/slides/slide5.xml" Id="Ra157c66d70f64e84" /><Relationship Type="http://schemas.openxmlformats.org/officeDocument/2006/relationships/slide" Target="/ppt/slides/slide6.xml" Id="R84c3d090d3dd47f4" /><Relationship Type="http://schemas.openxmlformats.org/officeDocument/2006/relationships/slide" Target="/ppt/slides/slide7.xml" Id="R6673f5831ef04f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f8c9c23de49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82fce297f4047" /><Relationship Type="http://schemas.openxmlformats.org/officeDocument/2006/relationships/theme" Target="/ppt/slideMasters/theme/theme1.xml" Id="R230b63eb3ae7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82fce297f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aebab751148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e5ebb40cf41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00f90dc3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100b77e2642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014dd528b41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b60b49324a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3ce5d0ec7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BRANNMYR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BRANNMYR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1 386 884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78 685 304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81 934 356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91 805 553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 GÅSØ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Krokskardveien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lars.gaso@gmail.com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913 454 901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BRANNMYR AS</a:t>
            </a:r>
          </a:p>
        </p:txBody>
      </p:sp>
    </p:spTree>
  </p:cSld>
  <p:clrMapOvr>
    <a:masterClrMapping xmlns:a="http://schemas.openxmlformats.org/drawingml/2006/main"/>
  </p:clrMapOvr>
</p:sld>
</file>