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1df58c7aab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84a9f544874e47"/>
  </p:sldMasterIdLst>
  <p:sldIdLst>
    <p:sldId xmlns:r="http://schemas.openxmlformats.org/officeDocument/2006/relationships" id="256" r:id="R78650f4270a94f67"/>
    <p:sldId xmlns:r="http://schemas.openxmlformats.org/officeDocument/2006/relationships" id="257" r:id="R63e232324849492f"/>
    <p:sldId xmlns:r="http://schemas.openxmlformats.org/officeDocument/2006/relationships" id="258" r:id="Rd38bfd7e41dc4054"/>
    <p:sldId xmlns:r="http://schemas.openxmlformats.org/officeDocument/2006/relationships" id="259" r:id="Rd864e616671246f7"/>
    <p:sldId xmlns:r="http://schemas.openxmlformats.org/officeDocument/2006/relationships" id="260" r:id="R6d2db47b1859421f"/>
    <p:sldId xmlns:r="http://schemas.openxmlformats.org/officeDocument/2006/relationships" id="261" r:id="R0af6d1baac1349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4a9f544874e47" /><Relationship Type="http://schemas.openxmlformats.org/officeDocument/2006/relationships/slide" Target="/ppt/slides/slide1.xml" Id="R78650f4270a94f67" /><Relationship Type="http://schemas.openxmlformats.org/officeDocument/2006/relationships/slide" Target="/ppt/slides/slide2.xml" Id="R63e232324849492f" /><Relationship Type="http://schemas.openxmlformats.org/officeDocument/2006/relationships/slide" Target="/ppt/slides/slide3.xml" Id="Rd38bfd7e41dc4054" /><Relationship Type="http://schemas.openxmlformats.org/officeDocument/2006/relationships/slide" Target="/ppt/slides/slide4.xml" Id="Rd864e616671246f7" /><Relationship Type="http://schemas.openxmlformats.org/officeDocument/2006/relationships/slide" Target="/ppt/slides/slide5.xml" Id="R6d2db47b1859421f" /><Relationship Type="http://schemas.openxmlformats.org/officeDocument/2006/relationships/slide" Target="/ppt/slides/slide6.xml" Id="R0af6d1baac1349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6254516e0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43493686846fb" /><Relationship Type="http://schemas.openxmlformats.org/officeDocument/2006/relationships/theme" Target="/ppt/slideMasters/theme/theme1.xml" Id="R29c56753acb140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443493686846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c153bc12b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ac9dfc28f47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5d3d5496543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5eb3fbc7c42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90618f2224c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77ca4a43043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LA-BIM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LA-BIM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VIKØREN ASPERANDEN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Fjørevegen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913 464 613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LA-BIM AS</a:t>
            </a:r>
          </a:p>
        </p:txBody>
      </p:sp>
    </p:spTree>
  </p:cSld>
  <p:clrMapOvr>
    <a:masterClrMapping xmlns:a="http://schemas.openxmlformats.org/drawingml/2006/main"/>
  </p:clrMapOvr>
</p:sld>
</file>