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a5a9dcbb0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87adb12354a0b"/>
  </p:sldMasterIdLst>
  <p:sldIdLst>
    <p:sldId xmlns:r="http://schemas.openxmlformats.org/officeDocument/2006/relationships" id="256" r:id="R3a8d87c23a40430a"/>
    <p:sldId xmlns:r="http://schemas.openxmlformats.org/officeDocument/2006/relationships" id="257" r:id="R8d96627e41f74c33"/>
    <p:sldId xmlns:r="http://schemas.openxmlformats.org/officeDocument/2006/relationships" id="258" r:id="R4806535c74884178"/>
    <p:sldId xmlns:r="http://schemas.openxmlformats.org/officeDocument/2006/relationships" id="259" r:id="Rd599a4542075426f"/>
    <p:sldId xmlns:r="http://schemas.openxmlformats.org/officeDocument/2006/relationships" id="260" r:id="Rd5657963aa64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87adb12354a0b" /><Relationship Type="http://schemas.openxmlformats.org/officeDocument/2006/relationships/slide" Target="/ppt/slides/slide1.xml" Id="R3a8d87c23a40430a" /><Relationship Type="http://schemas.openxmlformats.org/officeDocument/2006/relationships/slide" Target="/ppt/slides/slide2.xml" Id="R8d96627e41f74c33" /><Relationship Type="http://schemas.openxmlformats.org/officeDocument/2006/relationships/slide" Target="/ppt/slides/slide3.xml" Id="R4806535c74884178" /><Relationship Type="http://schemas.openxmlformats.org/officeDocument/2006/relationships/slide" Target="/ppt/slides/slide4.xml" Id="Rd599a4542075426f" /><Relationship Type="http://schemas.openxmlformats.org/officeDocument/2006/relationships/slide" Target="/ppt/slides/slide5.xml" Id="Rd5657963aa64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f59f30d2c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441aab1464ff3" /><Relationship Type="http://schemas.openxmlformats.org/officeDocument/2006/relationships/theme" Target="/ppt/slideMasters/theme/theme1.xml" Id="R1d6301a1d6b8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441aab146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f9ca4e8a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a11724cc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c796c6bf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5fd3a595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42ebabb7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SØNDRE 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SØNDRE 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SØNDRE BUSKERUD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SØNDRE 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SØNDRE 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SØNDRE 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Helmer Nilsen, Thorrudgata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helmer@asklandservice.no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913 470 435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SØNDRE BUSKERUD</a:t>
            </a:r>
          </a:p>
        </p:txBody>
      </p:sp>
    </p:spTree>
  </p:cSld>
  <p:clrMapOvr>
    <a:masterClrMapping xmlns:a="http://schemas.openxmlformats.org/drawingml/2006/main"/>
  </p:clrMapOvr>
</p:sld>
</file>