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aad66f116249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a13687d2fd4252"/>
  </p:sldMasterIdLst>
  <p:sldIdLst>
    <p:sldId xmlns:r="http://schemas.openxmlformats.org/officeDocument/2006/relationships" id="256" r:id="R89a49cc64b6f4e48"/>
    <p:sldId xmlns:r="http://schemas.openxmlformats.org/officeDocument/2006/relationships" id="257" r:id="R6b39872431914506"/>
    <p:sldId xmlns:r="http://schemas.openxmlformats.org/officeDocument/2006/relationships" id="258" r:id="R79c1d1cf4c2b4752"/>
    <p:sldId xmlns:r="http://schemas.openxmlformats.org/officeDocument/2006/relationships" id="259" r:id="Ra3baf0dc6cfc4039"/>
    <p:sldId xmlns:r="http://schemas.openxmlformats.org/officeDocument/2006/relationships" id="260" r:id="R7bdbc26648e140bf"/>
    <p:sldId xmlns:r="http://schemas.openxmlformats.org/officeDocument/2006/relationships" id="261" r:id="R54aaf1adbfb14f3d"/>
    <p:sldId xmlns:r="http://schemas.openxmlformats.org/officeDocument/2006/relationships" id="262" r:id="R7ef9612f3270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13687d2fd4252" /><Relationship Type="http://schemas.openxmlformats.org/officeDocument/2006/relationships/slide" Target="/ppt/slides/slide1.xml" Id="R89a49cc64b6f4e48" /><Relationship Type="http://schemas.openxmlformats.org/officeDocument/2006/relationships/slide" Target="/ppt/slides/slide2.xml" Id="R6b39872431914506" /><Relationship Type="http://schemas.openxmlformats.org/officeDocument/2006/relationships/slide" Target="/ppt/slides/slide3.xml" Id="R79c1d1cf4c2b4752" /><Relationship Type="http://schemas.openxmlformats.org/officeDocument/2006/relationships/slide" Target="/ppt/slides/slide4.xml" Id="Ra3baf0dc6cfc4039" /><Relationship Type="http://schemas.openxmlformats.org/officeDocument/2006/relationships/slide" Target="/ppt/slides/slide5.xml" Id="R7bdbc26648e140bf" /><Relationship Type="http://schemas.openxmlformats.org/officeDocument/2006/relationships/slide" Target="/ppt/slides/slide6.xml" Id="R54aaf1adbfb14f3d" /><Relationship Type="http://schemas.openxmlformats.org/officeDocument/2006/relationships/slide" Target="/ppt/slides/slide7.xml" Id="R7ef9612f3270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7ae8bc89e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ae466e4484e0b" /><Relationship Type="http://schemas.openxmlformats.org/officeDocument/2006/relationships/theme" Target="/ppt/slideMasters/theme/theme1.xml" Id="Re200c82460eb42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ae466e4484e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e63783401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fafd393074c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16e178df749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119e701de47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2fbb3981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153b3212f46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96f06e2f349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BALANCO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BALANCO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9 328 127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−543 215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2 635 789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BALANCO ACCOUTING 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42 06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www.avanseregnskap.no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BALANCO ACCOUNTING AS</a:t>
            </a:r>
          </a:p>
        </p:txBody>
      </p:sp>
    </p:spTree>
  </p:cSld>
  <p:clrMapOvr>
    <a:masterClrMapping xmlns:a="http://schemas.openxmlformats.org/drawingml/2006/main"/>
  </p:clrMapOvr>
</p:sld>
</file>