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aaaecff2aa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4099f155d4f1c"/>
  </p:sldMasterIdLst>
  <p:sldIdLst>
    <p:sldId xmlns:r="http://schemas.openxmlformats.org/officeDocument/2006/relationships" id="256" r:id="Ra92d56b71fa74dec"/>
    <p:sldId xmlns:r="http://schemas.openxmlformats.org/officeDocument/2006/relationships" id="257" r:id="Rce4b0e53ad4e409b"/>
    <p:sldId xmlns:r="http://schemas.openxmlformats.org/officeDocument/2006/relationships" id="258" r:id="Rabe1302d73a14466"/>
    <p:sldId xmlns:r="http://schemas.openxmlformats.org/officeDocument/2006/relationships" id="259" r:id="R678e3597d4804c7d"/>
    <p:sldId xmlns:r="http://schemas.openxmlformats.org/officeDocument/2006/relationships" id="260" r:id="R72397dc9a5c442a2"/>
    <p:sldId xmlns:r="http://schemas.openxmlformats.org/officeDocument/2006/relationships" id="261" r:id="R13b13198326a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4099f155d4f1c" /><Relationship Type="http://schemas.openxmlformats.org/officeDocument/2006/relationships/slide" Target="/ppt/slides/slide1.xml" Id="Ra92d56b71fa74dec" /><Relationship Type="http://schemas.openxmlformats.org/officeDocument/2006/relationships/slide" Target="/ppt/slides/slide2.xml" Id="Rce4b0e53ad4e409b" /><Relationship Type="http://schemas.openxmlformats.org/officeDocument/2006/relationships/slide" Target="/ppt/slides/slide3.xml" Id="Rabe1302d73a14466" /><Relationship Type="http://schemas.openxmlformats.org/officeDocument/2006/relationships/slide" Target="/ppt/slides/slide4.xml" Id="R678e3597d4804c7d" /><Relationship Type="http://schemas.openxmlformats.org/officeDocument/2006/relationships/slide" Target="/ppt/slides/slide5.xml" Id="R72397dc9a5c442a2" /><Relationship Type="http://schemas.openxmlformats.org/officeDocument/2006/relationships/slide" Target="/ppt/slides/slide6.xml" Id="R13b13198326a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4baf80b24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93cc7ac2743f8" /><Relationship Type="http://schemas.openxmlformats.org/officeDocument/2006/relationships/theme" Target="/ppt/slideMasters/theme/theme1.xml" Id="Rea216f3acd9a4b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93cc7ac27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1de332c5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fc96fd2eb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0f445a902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35b7917b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372c87a0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b3ff6d51e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DALHAUG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DALHAUG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 RENATE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913 520 122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DALHAUG TRANSPORT AS</a:t>
            </a:r>
          </a:p>
        </p:txBody>
      </p:sp>
    </p:spTree>
  </p:cSld>
  <p:clrMapOvr>
    <a:masterClrMapping xmlns:a="http://schemas.openxmlformats.org/drawingml/2006/main"/>
  </p:clrMapOvr>
</p:sld>
</file>