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6aad989bc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01bb356634277"/>
  </p:sldMasterIdLst>
  <p:sldIdLst>
    <p:sldId xmlns:r="http://schemas.openxmlformats.org/officeDocument/2006/relationships" id="256" r:id="R56161856c7ce40c6"/>
    <p:sldId xmlns:r="http://schemas.openxmlformats.org/officeDocument/2006/relationships" id="257" r:id="R0701c3243231474b"/>
    <p:sldId xmlns:r="http://schemas.openxmlformats.org/officeDocument/2006/relationships" id="258" r:id="Re3859c37df524c48"/>
    <p:sldId xmlns:r="http://schemas.openxmlformats.org/officeDocument/2006/relationships" id="259" r:id="Rb197a97a86b3418a"/>
    <p:sldId xmlns:r="http://schemas.openxmlformats.org/officeDocument/2006/relationships" id="260" r:id="R8b8f294a7bdf4897"/>
    <p:sldId xmlns:r="http://schemas.openxmlformats.org/officeDocument/2006/relationships" id="261" r:id="Rda3071d9da5f44a1"/>
    <p:sldId xmlns:r="http://schemas.openxmlformats.org/officeDocument/2006/relationships" id="262" r:id="R27fe39b1c9e5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01bb356634277" /><Relationship Type="http://schemas.openxmlformats.org/officeDocument/2006/relationships/slide" Target="/ppt/slides/slide1.xml" Id="R56161856c7ce40c6" /><Relationship Type="http://schemas.openxmlformats.org/officeDocument/2006/relationships/slide" Target="/ppt/slides/slide2.xml" Id="R0701c3243231474b" /><Relationship Type="http://schemas.openxmlformats.org/officeDocument/2006/relationships/slide" Target="/ppt/slides/slide3.xml" Id="Re3859c37df524c48" /><Relationship Type="http://schemas.openxmlformats.org/officeDocument/2006/relationships/slide" Target="/ppt/slides/slide4.xml" Id="Rb197a97a86b3418a" /><Relationship Type="http://schemas.openxmlformats.org/officeDocument/2006/relationships/slide" Target="/ppt/slides/slide5.xml" Id="R8b8f294a7bdf4897" /><Relationship Type="http://schemas.openxmlformats.org/officeDocument/2006/relationships/slide" Target="/ppt/slides/slide6.xml" Id="Rda3071d9da5f44a1" /><Relationship Type="http://schemas.openxmlformats.org/officeDocument/2006/relationships/slide" Target="/ppt/slides/slide7.xml" Id="R27fe39b1c9e5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610708326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fc314349a43e3" /><Relationship Type="http://schemas.openxmlformats.org/officeDocument/2006/relationships/theme" Target="/ppt/slideMasters/theme/theme1.xml" Id="R5195f66caa06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fc314349a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f15bd9ee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767d40b31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843d8b983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1cafc6716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4e81872d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e2aeff9a2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20d303296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KRÅKO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SIGURD EIKEMO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JONSGAR EIKEMO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kraakoinvestas@gmail.com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913 534 530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