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0df11c0d58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a278888084c97"/>
  </p:sldMasterIdLst>
  <p:sldIdLst>
    <p:sldId xmlns:r="http://schemas.openxmlformats.org/officeDocument/2006/relationships" id="256" r:id="R629f0bca8963439d"/>
    <p:sldId xmlns:r="http://schemas.openxmlformats.org/officeDocument/2006/relationships" id="257" r:id="Re6fd8eafd85a48a6"/>
    <p:sldId xmlns:r="http://schemas.openxmlformats.org/officeDocument/2006/relationships" id="258" r:id="Rcb438455997f47c2"/>
    <p:sldId xmlns:r="http://schemas.openxmlformats.org/officeDocument/2006/relationships" id="259" r:id="R39614b62c5134dfb"/>
    <p:sldId xmlns:r="http://schemas.openxmlformats.org/officeDocument/2006/relationships" id="260" r:id="Rde7832a5d95c4cbf"/>
    <p:sldId xmlns:r="http://schemas.openxmlformats.org/officeDocument/2006/relationships" id="261" r:id="R53da5d0e64ed4ce1"/>
    <p:sldId xmlns:r="http://schemas.openxmlformats.org/officeDocument/2006/relationships" id="262" r:id="R5f5debc9ac46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a278888084c97" /><Relationship Type="http://schemas.openxmlformats.org/officeDocument/2006/relationships/slide" Target="/ppt/slides/slide1.xml" Id="R629f0bca8963439d" /><Relationship Type="http://schemas.openxmlformats.org/officeDocument/2006/relationships/slide" Target="/ppt/slides/slide2.xml" Id="Re6fd8eafd85a48a6" /><Relationship Type="http://schemas.openxmlformats.org/officeDocument/2006/relationships/slide" Target="/ppt/slides/slide3.xml" Id="Rcb438455997f47c2" /><Relationship Type="http://schemas.openxmlformats.org/officeDocument/2006/relationships/slide" Target="/ppt/slides/slide4.xml" Id="R39614b62c5134dfb" /><Relationship Type="http://schemas.openxmlformats.org/officeDocument/2006/relationships/slide" Target="/ppt/slides/slide5.xml" Id="Rde7832a5d95c4cbf" /><Relationship Type="http://schemas.openxmlformats.org/officeDocument/2006/relationships/slide" Target="/ppt/slides/slide6.xml" Id="R53da5d0e64ed4ce1" /><Relationship Type="http://schemas.openxmlformats.org/officeDocument/2006/relationships/slide" Target="/ppt/slides/slide7.xml" Id="R5f5debc9ac46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51d61eb6b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7c0122fcf4c94" /><Relationship Type="http://schemas.openxmlformats.org/officeDocument/2006/relationships/theme" Target="/ppt/slideMasters/theme/theme1.xml" Id="R95810a4a65d444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7c0122fcf4c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aec6ee82b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248f99549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1767c60ca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06871a85a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a9e60c00f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4d948b226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b37937195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34 665 066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13 650 269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REKE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GUNNAR BORG VATNE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THEIS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STEEN-OTTOSEN ØDEGÅRD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SLYK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post@activeel.no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www.active-elektro.no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