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850b4dd97947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7adf39eea4e6e"/>
  </p:sldMasterIdLst>
  <p:sldIdLst>
    <p:sldId xmlns:r="http://schemas.openxmlformats.org/officeDocument/2006/relationships" id="256" r:id="R42b48d941e7241c8"/>
    <p:sldId xmlns:r="http://schemas.openxmlformats.org/officeDocument/2006/relationships" id="257" r:id="Ra59a809595554ef6"/>
    <p:sldId xmlns:r="http://schemas.openxmlformats.org/officeDocument/2006/relationships" id="258" r:id="Rc2f826a345d144a3"/>
    <p:sldId xmlns:r="http://schemas.openxmlformats.org/officeDocument/2006/relationships" id="259" r:id="R9d2b382fbb76420e"/>
    <p:sldId xmlns:r="http://schemas.openxmlformats.org/officeDocument/2006/relationships" id="260" r:id="R29227b8391834c1a"/>
    <p:sldId xmlns:r="http://schemas.openxmlformats.org/officeDocument/2006/relationships" id="261" r:id="Re509021bf7bb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7adf39eea4e6e" /><Relationship Type="http://schemas.openxmlformats.org/officeDocument/2006/relationships/slide" Target="/ppt/slides/slide1.xml" Id="R42b48d941e7241c8" /><Relationship Type="http://schemas.openxmlformats.org/officeDocument/2006/relationships/slide" Target="/ppt/slides/slide2.xml" Id="Ra59a809595554ef6" /><Relationship Type="http://schemas.openxmlformats.org/officeDocument/2006/relationships/slide" Target="/ppt/slides/slide3.xml" Id="Rc2f826a345d144a3" /><Relationship Type="http://schemas.openxmlformats.org/officeDocument/2006/relationships/slide" Target="/ppt/slides/slide4.xml" Id="R9d2b382fbb76420e" /><Relationship Type="http://schemas.openxmlformats.org/officeDocument/2006/relationships/slide" Target="/ppt/slides/slide5.xml" Id="R29227b8391834c1a" /><Relationship Type="http://schemas.openxmlformats.org/officeDocument/2006/relationships/slide" Target="/ppt/slides/slide6.xml" Id="Re509021bf7bb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98d4db7fc947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91d60e0884fe1" /><Relationship Type="http://schemas.openxmlformats.org/officeDocument/2006/relationships/theme" Target="/ppt/slideMasters/theme/theme1.xml" Id="R4587e3614d3343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e91d60e0884f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f72e1c56249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b75b8bc146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2f2c0c09348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8cb56238c4a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bd84e8ccd4d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cccdab2ad46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TØMRER RASMUS KEJSER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TØMRER RASMUS KEJSER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KEJSER RASMUS KJÆR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913 595 149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TØMRER RASMUS KEJSER AS</a:t>
            </a:r>
          </a:p>
        </p:txBody>
      </p:sp>
    </p:spTree>
  </p:cSld>
  <p:clrMapOvr>
    <a:masterClrMapping xmlns:a="http://schemas.openxmlformats.org/drawingml/2006/main"/>
  </p:clrMapOvr>
</p:sld>
</file>