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1861b7df8d40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a0e7facf6497c"/>
  </p:sldMasterIdLst>
  <p:sldIdLst>
    <p:sldId xmlns:r="http://schemas.openxmlformats.org/officeDocument/2006/relationships" id="256" r:id="R630e50ce24904309"/>
    <p:sldId xmlns:r="http://schemas.openxmlformats.org/officeDocument/2006/relationships" id="257" r:id="Rf126f682f2f745b3"/>
    <p:sldId xmlns:r="http://schemas.openxmlformats.org/officeDocument/2006/relationships" id="258" r:id="Radd68d4f142b413a"/>
    <p:sldId xmlns:r="http://schemas.openxmlformats.org/officeDocument/2006/relationships" id="259" r:id="R5b957017bc9f47b6"/>
    <p:sldId xmlns:r="http://schemas.openxmlformats.org/officeDocument/2006/relationships" id="260" r:id="Re7bbaedccc534e9d"/>
    <p:sldId xmlns:r="http://schemas.openxmlformats.org/officeDocument/2006/relationships" id="261" r:id="R843edaeecf564d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a0e7facf6497c" /><Relationship Type="http://schemas.openxmlformats.org/officeDocument/2006/relationships/slide" Target="/ppt/slides/slide1.xml" Id="R630e50ce24904309" /><Relationship Type="http://schemas.openxmlformats.org/officeDocument/2006/relationships/slide" Target="/ppt/slides/slide2.xml" Id="Rf126f682f2f745b3" /><Relationship Type="http://schemas.openxmlformats.org/officeDocument/2006/relationships/slide" Target="/ppt/slides/slide3.xml" Id="Radd68d4f142b413a" /><Relationship Type="http://schemas.openxmlformats.org/officeDocument/2006/relationships/slide" Target="/ppt/slides/slide4.xml" Id="R5b957017bc9f47b6" /><Relationship Type="http://schemas.openxmlformats.org/officeDocument/2006/relationships/slide" Target="/ppt/slides/slide5.xml" Id="Re7bbaedccc534e9d" /><Relationship Type="http://schemas.openxmlformats.org/officeDocument/2006/relationships/slide" Target="/ppt/slides/slide6.xml" Id="R843edaeecf564d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98358b4a244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1a5d34a6f4cdb" /><Relationship Type="http://schemas.openxmlformats.org/officeDocument/2006/relationships/theme" Target="/ppt/slideMasters/theme/theme1.xml" Id="R15722424bca548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11a5d34a6f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c9ffaa94640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5a0ec00fe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009da6cb9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e055da08f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7bc0ca15940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438875ffc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SKULSTAD SOLVEIG GJESTER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913 596 102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MAT AS</a:t>
            </a:r>
          </a:p>
        </p:txBody>
      </p:sp>
    </p:spTree>
  </p:cSld>
  <p:clrMapOvr>
    <a:masterClrMapping xmlns:a="http://schemas.openxmlformats.org/drawingml/2006/main"/>
  </p:clrMapOvr>
</p:sld>
</file>