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9f76fedd9264f7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953cf07b679499f"/>
  </p:sldMasterIdLst>
  <p:sldIdLst>
    <p:sldId xmlns:r="http://schemas.openxmlformats.org/officeDocument/2006/relationships" id="256" r:id="Rf3acf833d59746a9"/>
    <p:sldId xmlns:r="http://schemas.openxmlformats.org/officeDocument/2006/relationships" id="257" r:id="R863f67587e3a4507"/>
    <p:sldId xmlns:r="http://schemas.openxmlformats.org/officeDocument/2006/relationships" id="258" r:id="Rb5e79818b19f4452"/>
    <p:sldId xmlns:r="http://schemas.openxmlformats.org/officeDocument/2006/relationships" id="259" r:id="Rcb81b3dbecfd416f"/>
    <p:sldId xmlns:r="http://schemas.openxmlformats.org/officeDocument/2006/relationships" id="260" r:id="R509211373fa845b3"/>
    <p:sldId xmlns:r="http://schemas.openxmlformats.org/officeDocument/2006/relationships" id="261" r:id="R5a061cfc8c05413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953cf07b679499f" /><Relationship Type="http://schemas.openxmlformats.org/officeDocument/2006/relationships/slide" Target="/ppt/slides/slide1.xml" Id="Rf3acf833d59746a9" /><Relationship Type="http://schemas.openxmlformats.org/officeDocument/2006/relationships/slide" Target="/ppt/slides/slide2.xml" Id="R863f67587e3a4507" /><Relationship Type="http://schemas.openxmlformats.org/officeDocument/2006/relationships/slide" Target="/ppt/slides/slide3.xml" Id="Rb5e79818b19f4452" /><Relationship Type="http://schemas.openxmlformats.org/officeDocument/2006/relationships/slide" Target="/ppt/slides/slide4.xml" Id="Rcb81b3dbecfd416f" /><Relationship Type="http://schemas.openxmlformats.org/officeDocument/2006/relationships/slide" Target="/ppt/slides/slide5.xml" Id="R509211373fa845b3" /><Relationship Type="http://schemas.openxmlformats.org/officeDocument/2006/relationships/slide" Target="/ppt/slides/slide6.xml" Id="R5a061cfc8c05413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9698ec1e3524dd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ccdf9cd37140f3" /><Relationship Type="http://schemas.openxmlformats.org/officeDocument/2006/relationships/theme" Target="/ppt/slideMasters/theme/theme1.xml" Id="R9b85afe1acb640c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eccdf9cd37140f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d5f9369b044c8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d41578d1034fc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570fcce82a4d7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9da3804f5a4ee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6abb2644c842d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c652d8c5da4cd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EIDSBERG INGENIØR FORRETNING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EIDSBERG INGENIØR FORRETNING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EIDSBERG INGENIØR FORRETNING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EIDSBERG INGENIØR FORRETNING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EIDSBERG INGENIØR FORRETNING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EIDSBERG INGENIØR FORRETNING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GEIR OLAF NERLIEN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EIDSBERG INGENIØR FORRETNING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913 596 358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EIDSBERG INGENIØR FORRETNING AS</a:t>
            </a:r>
          </a:p>
        </p:txBody>
      </p:sp>
    </p:spTree>
  </p:cSld>
  <p:clrMapOvr>
    <a:masterClrMapping xmlns:a="http://schemas.openxmlformats.org/drawingml/2006/main"/>
  </p:clrMapOvr>
</p:sld>
</file>