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270d178ba842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67b16c2c994680"/>
  </p:sldMasterIdLst>
  <p:sldIdLst>
    <p:sldId xmlns:r="http://schemas.openxmlformats.org/officeDocument/2006/relationships" id="256" r:id="Ree656e91ff154a64"/>
    <p:sldId xmlns:r="http://schemas.openxmlformats.org/officeDocument/2006/relationships" id="257" r:id="R340dab9dcadf43b0"/>
    <p:sldId xmlns:r="http://schemas.openxmlformats.org/officeDocument/2006/relationships" id="258" r:id="R0605b7610db64a56"/>
    <p:sldId xmlns:r="http://schemas.openxmlformats.org/officeDocument/2006/relationships" id="259" r:id="R636cf3d794414f1e"/>
    <p:sldId xmlns:r="http://schemas.openxmlformats.org/officeDocument/2006/relationships" id="260" r:id="R35d9ecfc0626469e"/>
    <p:sldId xmlns:r="http://schemas.openxmlformats.org/officeDocument/2006/relationships" id="261" r:id="Rbca1531f5f0340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67b16c2c994680" /><Relationship Type="http://schemas.openxmlformats.org/officeDocument/2006/relationships/slide" Target="/ppt/slides/slide1.xml" Id="Ree656e91ff154a64" /><Relationship Type="http://schemas.openxmlformats.org/officeDocument/2006/relationships/slide" Target="/ppt/slides/slide2.xml" Id="R340dab9dcadf43b0" /><Relationship Type="http://schemas.openxmlformats.org/officeDocument/2006/relationships/slide" Target="/ppt/slides/slide3.xml" Id="R0605b7610db64a56" /><Relationship Type="http://schemas.openxmlformats.org/officeDocument/2006/relationships/slide" Target="/ppt/slides/slide4.xml" Id="R636cf3d794414f1e" /><Relationship Type="http://schemas.openxmlformats.org/officeDocument/2006/relationships/slide" Target="/ppt/slides/slide5.xml" Id="R35d9ecfc0626469e" /><Relationship Type="http://schemas.openxmlformats.org/officeDocument/2006/relationships/slide" Target="/ppt/slides/slide6.xml" Id="Rbca1531f5f0340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10b6ea33ad4e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4fcea20c1479c" /><Relationship Type="http://schemas.openxmlformats.org/officeDocument/2006/relationships/theme" Target="/ppt/slideMasters/theme/theme1.xml" Id="R79e8c3411e8947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34fcea20c147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220a4527d46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d88f5244344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03dff5feb46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dd8ef1ccc4a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c272bb9b147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29891a33441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CASPAR KAUFFELDT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KAUFFELDT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CASPAR KAUFFELDT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KAUFFELDT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KAUFFELDT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KAUFFELDT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SCOOP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KAUFFELDT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913 596 706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KAUFFELDT AS</a:t>
            </a:r>
          </a:p>
        </p:txBody>
      </p:sp>
    </p:spTree>
  </p:cSld>
  <p:clrMapOvr>
    <a:masterClrMapping xmlns:a="http://schemas.openxmlformats.org/drawingml/2006/main"/>
  </p:clrMapOvr>
</p:sld>
</file>