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804a481d5846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55d2ab03cf45c6"/>
  </p:sldMasterIdLst>
  <p:sldIdLst>
    <p:sldId xmlns:r="http://schemas.openxmlformats.org/officeDocument/2006/relationships" id="256" r:id="Rd1fbc4eba89d439e"/>
    <p:sldId xmlns:r="http://schemas.openxmlformats.org/officeDocument/2006/relationships" id="257" r:id="Rb07e7d21b3c64b75"/>
    <p:sldId xmlns:r="http://schemas.openxmlformats.org/officeDocument/2006/relationships" id="258" r:id="R2b5e01bbce814f29"/>
    <p:sldId xmlns:r="http://schemas.openxmlformats.org/officeDocument/2006/relationships" id="259" r:id="R91d599bb6d374125"/>
    <p:sldId xmlns:r="http://schemas.openxmlformats.org/officeDocument/2006/relationships" id="260" r:id="R58c6d734a6164d9f"/>
    <p:sldId xmlns:r="http://schemas.openxmlformats.org/officeDocument/2006/relationships" id="261" r:id="R365d201b50074e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55d2ab03cf45c6" /><Relationship Type="http://schemas.openxmlformats.org/officeDocument/2006/relationships/slide" Target="/ppt/slides/slide1.xml" Id="Rd1fbc4eba89d439e" /><Relationship Type="http://schemas.openxmlformats.org/officeDocument/2006/relationships/slide" Target="/ppt/slides/slide2.xml" Id="Rb07e7d21b3c64b75" /><Relationship Type="http://schemas.openxmlformats.org/officeDocument/2006/relationships/slide" Target="/ppt/slides/slide3.xml" Id="R2b5e01bbce814f29" /><Relationship Type="http://schemas.openxmlformats.org/officeDocument/2006/relationships/slide" Target="/ppt/slides/slide4.xml" Id="R91d599bb6d374125" /><Relationship Type="http://schemas.openxmlformats.org/officeDocument/2006/relationships/slide" Target="/ppt/slides/slide5.xml" Id="R58c6d734a6164d9f" /><Relationship Type="http://schemas.openxmlformats.org/officeDocument/2006/relationships/slide" Target="/ppt/slides/slide6.xml" Id="R365d201b50074e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2a999eb13c44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9cc8a519447a3" /><Relationship Type="http://schemas.openxmlformats.org/officeDocument/2006/relationships/theme" Target="/ppt/slideMasters/theme/theme1.xml" Id="Rc73f47ae418341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89cc8a519447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5c6bb324fe4a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41c481bdd14f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882343e8c743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1a41c32dc43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2102479f748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1815c494745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LARSSON BYGG OG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LARSSON BYGG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LARSSON BYGG OG MASKIN AS ble etablert [år] og holder til i Flesberg.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LARSSON BYGG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LARSSON BYGG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LARSSON BYGG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NICKLAS LARSSON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LARSSON BYGG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Numedalsvegen 2929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3620 Flesberg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913 601 939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LARSSON BYGG OG MASKIN AS</a:t>
            </a:r>
          </a:p>
        </p:txBody>
      </p:sp>
    </p:spTree>
  </p:cSld>
  <p:clrMapOvr>
    <a:masterClrMapping xmlns:a="http://schemas.openxmlformats.org/drawingml/2006/main"/>
  </p:clrMapOvr>
</p:sld>
</file>