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fdd8b7c2a647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33837a24434546"/>
  </p:sldMasterIdLst>
  <p:sldIdLst>
    <p:sldId xmlns:r="http://schemas.openxmlformats.org/officeDocument/2006/relationships" id="256" r:id="Rd3709ff5c74e4477"/>
    <p:sldId xmlns:r="http://schemas.openxmlformats.org/officeDocument/2006/relationships" id="257" r:id="R5e64bad2c9b04200"/>
    <p:sldId xmlns:r="http://schemas.openxmlformats.org/officeDocument/2006/relationships" id="258" r:id="Rf60b231c75a7492d"/>
    <p:sldId xmlns:r="http://schemas.openxmlformats.org/officeDocument/2006/relationships" id="259" r:id="Readb6c11041e4d36"/>
    <p:sldId xmlns:r="http://schemas.openxmlformats.org/officeDocument/2006/relationships" id="260" r:id="R0c758d7f8f7d47a8"/>
    <p:sldId xmlns:r="http://schemas.openxmlformats.org/officeDocument/2006/relationships" id="261" r:id="Re1f1cf60d8fb42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33837a24434546" /><Relationship Type="http://schemas.openxmlformats.org/officeDocument/2006/relationships/slide" Target="/ppt/slides/slide1.xml" Id="Rd3709ff5c74e4477" /><Relationship Type="http://schemas.openxmlformats.org/officeDocument/2006/relationships/slide" Target="/ppt/slides/slide2.xml" Id="R5e64bad2c9b04200" /><Relationship Type="http://schemas.openxmlformats.org/officeDocument/2006/relationships/slide" Target="/ppt/slides/slide3.xml" Id="Rf60b231c75a7492d" /><Relationship Type="http://schemas.openxmlformats.org/officeDocument/2006/relationships/slide" Target="/ppt/slides/slide4.xml" Id="Readb6c11041e4d36" /><Relationship Type="http://schemas.openxmlformats.org/officeDocument/2006/relationships/slide" Target="/ppt/slides/slide5.xml" Id="R0c758d7f8f7d47a8" /><Relationship Type="http://schemas.openxmlformats.org/officeDocument/2006/relationships/slide" Target="/ppt/slides/slide6.xml" Id="Re1f1cf60d8fb42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1de98ad65d4e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f5abe29734e66" /><Relationship Type="http://schemas.openxmlformats.org/officeDocument/2006/relationships/theme" Target="/ppt/slideMasters/theme/theme1.xml" Id="R917ac89e91b044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1f5abe29734e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041ad3f4d48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966fdf60b47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a667d52694a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65d09441545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6c69cb73147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ff1087c554a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ULSKEBJØRNEN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ULSKEBJØRNEN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ULSKEBJØRNEN AS ble etablert [år] og holder til i Eidsvåg I Åsane.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ULSKEBJØRNEN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ULSKEBJØRNEN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ULSKEBJØRNEN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CHRISTOFFER MARTINUS URDAHL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ULSKEBJØRNEN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5105 Eidsvåg I Åsane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913 601 971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ULSKEBJØRNEN AS</a:t>
            </a:r>
          </a:p>
        </p:txBody>
      </p:sp>
    </p:spTree>
  </p:cSld>
  <p:clrMapOvr>
    <a:masterClrMapping xmlns:a="http://schemas.openxmlformats.org/drawingml/2006/main"/>
  </p:clrMapOvr>
</p:sld>
</file>