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fbbf2f695d4a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702460e20648ad"/>
  </p:sldMasterIdLst>
  <p:sldIdLst>
    <p:sldId xmlns:r="http://schemas.openxmlformats.org/officeDocument/2006/relationships" id="256" r:id="R201f1a178d184642"/>
    <p:sldId xmlns:r="http://schemas.openxmlformats.org/officeDocument/2006/relationships" id="257" r:id="R34d07d14453a44c4"/>
    <p:sldId xmlns:r="http://schemas.openxmlformats.org/officeDocument/2006/relationships" id="258" r:id="R6e1441478c24467d"/>
    <p:sldId xmlns:r="http://schemas.openxmlformats.org/officeDocument/2006/relationships" id="259" r:id="R97ad176a10694325"/>
    <p:sldId xmlns:r="http://schemas.openxmlformats.org/officeDocument/2006/relationships" id="260" r:id="R74a78a2c48c844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702460e20648ad" /><Relationship Type="http://schemas.openxmlformats.org/officeDocument/2006/relationships/slide" Target="/ppt/slides/slide1.xml" Id="R201f1a178d184642" /><Relationship Type="http://schemas.openxmlformats.org/officeDocument/2006/relationships/slide" Target="/ppt/slides/slide2.xml" Id="R34d07d14453a44c4" /><Relationship Type="http://schemas.openxmlformats.org/officeDocument/2006/relationships/slide" Target="/ppt/slides/slide3.xml" Id="R6e1441478c24467d" /><Relationship Type="http://schemas.openxmlformats.org/officeDocument/2006/relationships/slide" Target="/ppt/slides/slide4.xml" Id="R97ad176a10694325" /><Relationship Type="http://schemas.openxmlformats.org/officeDocument/2006/relationships/slide" Target="/ppt/slides/slide5.xml" Id="R74a78a2c48c844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d20441082b4a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5f60cd5964e27" /><Relationship Type="http://schemas.openxmlformats.org/officeDocument/2006/relationships/theme" Target="/ppt/slideMasters/theme/theme1.xml" Id="R044468fe883a44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55f60cd5964e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74722fa9e45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e0fef912b48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1b565bb374b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0275d654248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b8f0bdda343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VETERINÆR PER EIRIK HEM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PER EIRIK HEM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VETERINÆR PER EIRIK HEM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PER EIRIK HEM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PER EIRIK HEM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PER EIRIK HEM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913 616 618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PER EIRIK HEM</a:t>
            </a:r>
          </a:p>
        </p:txBody>
      </p:sp>
    </p:spTree>
  </p:cSld>
  <p:clrMapOvr>
    <a:masterClrMapping xmlns:a="http://schemas.openxmlformats.org/drawingml/2006/main"/>
  </p:clrMapOvr>
</p:sld>
</file>