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b937404ea241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2baf1cc56d4e2e"/>
  </p:sldMasterIdLst>
  <p:sldIdLst>
    <p:sldId xmlns:r="http://schemas.openxmlformats.org/officeDocument/2006/relationships" id="256" r:id="R668fd01122ae40c4"/>
    <p:sldId xmlns:r="http://schemas.openxmlformats.org/officeDocument/2006/relationships" id="257" r:id="R824507ebb51d400c"/>
    <p:sldId xmlns:r="http://schemas.openxmlformats.org/officeDocument/2006/relationships" id="258" r:id="R65a0740226d343dc"/>
    <p:sldId xmlns:r="http://schemas.openxmlformats.org/officeDocument/2006/relationships" id="259" r:id="Rf401669cdca44187"/>
    <p:sldId xmlns:r="http://schemas.openxmlformats.org/officeDocument/2006/relationships" id="260" r:id="R9c2415967cbf4e8e"/>
    <p:sldId xmlns:r="http://schemas.openxmlformats.org/officeDocument/2006/relationships" id="261" r:id="R8f46190a463b4326"/>
    <p:sldId xmlns:r="http://schemas.openxmlformats.org/officeDocument/2006/relationships" id="262" r:id="Rcb2e9e9c4a1747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2baf1cc56d4e2e" /><Relationship Type="http://schemas.openxmlformats.org/officeDocument/2006/relationships/slide" Target="/ppt/slides/slide1.xml" Id="R668fd01122ae40c4" /><Relationship Type="http://schemas.openxmlformats.org/officeDocument/2006/relationships/slide" Target="/ppt/slides/slide2.xml" Id="R824507ebb51d400c" /><Relationship Type="http://schemas.openxmlformats.org/officeDocument/2006/relationships/slide" Target="/ppt/slides/slide3.xml" Id="R65a0740226d343dc" /><Relationship Type="http://schemas.openxmlformats.org/officeDocument/2006/relationships/slide" Target="/ppt/slides/slide4.xml" Id="Rf401669cdca44187" /><Relationship Type="http://schemas.openxmlformats.org/officeDocument/2006/relationships/slide" Target="/ppt/slides/slide5.xml" Id="R9c2415967cbf4e8e" /><Relationship Type="http://schemas.openxmlformats.org/officeDocument/2006/relationships/slide" Target="/ppt/slides/slide6.xml" Id="R8f46190a463b4326" /><Relationship Type="http://schemas.openxmlformats.org/officeDocument/2006/relationships/slide" Target="/ppt/slides/slide7.xml" Id="Rcb2e9e9c4a1747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529fd693464f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9a9c4ee3b4756" /><Relationship Type="http://schemas.openxmlformats.org/officeDocument/2006/relationships/theme" Target="/ppt/slideMasters/theme/theme1.xml" Id="Rcbaf3c847d364b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79a9c4ee3b47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67835549142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810aeb99a46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22e58ca404a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20044c38746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6a4dfb8734e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775a603a743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eab2a3b0f46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RESONNER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RESONNER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RESONNER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RESONNER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RESONNER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RESONNER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RESONNER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EIKEBERG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RESONNER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Glenneveien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3260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post@resonner.no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resonner.no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913 628 713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RESONNER AS</a:t>
            </a:r>
          </a:p>
        </p:txBody>
      </p:sp>
    </p:spTree>
  </p:cSld>
  <p:clrMapOvr>
    <a:masterClrMapping xmlns:a="http://schemas.openxmlformats.org/drawingml/2006/main"/>
  </p:clrMapOvr>
</p:sld>
</file>