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a6eb75a2d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f94ba87054f78"/>
  </p:sldMasterIdLst>
  <p:sldIdLst>
    <p:sldId xmlns:r="http://schemas.openxmlformats.org/officeDocument/2006/relationships" id="256" r:id="R92af551a7068481c"/>
    <p:sldId xmlns:r="http://schemas.openxmlformats.org/officeDocument/2006/relationships" id="257" r:id="Ra6a0c834c503426c"/>
    <p:sldId xmlns:r="http://schemas.openxmlformats.org/officeDocument/2006/relationships" id="258" r:id="Rf4b36dd5f26840bb"/>
    <p:sldId xmlns:r="http://schemas.openxmlformats.org/officeDocument/2006/relationships" id="259" r:id="Rf927d826fcca44ab"/>
    <p:sldId xmlns:r="http://schemas.openxmlformats.org/officeDocument/2006/relationships" id="260" r:id="R1ea7686cf40a4f11"/>
    <p:sldId xmlns:r="http://schemas.openxmlformats.org/officeDocument/2006/relationships" id="261" r:id="Rdde8ea08519a47c2"/>
    <p:sldId xmlns:r="http://schemas.openxmlformats.org/officeDocument/2006/relationships" id="262" r:id="R3be8d08080cf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f94ba87054f78" /><Relationship Type="http://schemas.openxmlformats.org/officeDocument/2006/relationships/slide" Target="/ppt/slides/slide1.xml" Id="R92af551a7068481c" /><Relationship Type="http://schemas.openxmlformats.org/officeDocument/2006/relationships/slide" Target="/ppt/slides/slide2.xml" Id="Ra6a0c834c503426c" /><Relationship Type="http://schemas.openxmlformats.org/officeDocument/2006/relationships/slide" Target="/ppt/slides/slide3.xml" Id="Rf4b36dd5f26840bb" /><Relationship Type="http://schemas.openxmlformats.org/officeDocument/2006/relationships/slide" Target="/ppt/slides/slide4.xml" Id="Rf927d826fcca44ab" /><Relationship Type="http://schemas.openxmlformats.org/officeDocument/2006/relationships/slide" Target="/ppt/slides/slide5.xml" Id="R1ea7686cf40a4f11" /><Relationship Type="http://schemas.openxmlformats.org/officeDocument/2006/relationships/slide" Target="/ppt/slides/slide6.xml" Id="Rdde8ea08519a47c2" /><Relationship Type="http://schemas.openxmlformats.org/officeDocument/2006/relationships/slide" Target="/ppt/slides/slide7.xml" Id="R3be8d08080cf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a9e4c1355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ba293ab574b89" /><Relationship Type="http://schemas.openxmlformats.org/officeDocument/2006/relationships/theme" Target="/ppt/slideMasters/theme/theme1.xml" Id="R56a9cbf4312741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dba293ab57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7a4444b06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5327eb4c9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620a6bf00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102cc91f9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c2f4dbc194a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21879f348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69d722a7c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FRODIG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FRODIG ØKONOMI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12 831 552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948 102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6 099 103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KRISTIN SMESTAD KLYPE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OLAV ALU BRØTO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ROTEGÅRD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BORGE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Jordeshagen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post@frodigokonomi.no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913 631 676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