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56608f3daf4d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a97a78c1984b73"/>
  </p:sldMasterIdLst>
  <p:sldIdLst>
    <p:sldId xmlns:r="http://schemas.openxmlformats.org/officeDocument/2006/relationships" id="256" r:id="R9fcdb51387054f80"/>
    <p:sldId xmlns:r="http://schemas.openxmlformats.org/officeDocument/2006/relationships" id="257" r:id="Rf11f1e5ee5054e1e"/>
    <p:sldId xmlns:r="http://schemas.openxmlformats.org/officeDocument/2006/relationships" id="258" r:id="Recd5f8548cbd4d87"/>
    <p:sldId xmlns:r="http://schemas.openxmlformats.org/officeDocument/2006/relationships" id="259" r:id="R7e10daa21574419b"/>
    <p:sldId xmlns:r="http://schemas.openxmlformats.org/officeDocument/2006/relationships" id="260" r:id="R928decad5bbd4c3c"/>
    <p:sldId xmlns:r="http://schemas.openxmlformats.org/officeDocument/2006/relationships" id="261" r:id="Rb28367449fee46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a97a78c1984b73" /><Relationship Type="http://schemas.openxmlformats.org/officeDocument/2006/relationships/slide" Target="/ppt/slides/slide1.xml" Id="R9fcdb51387054f80" /><Relationship Type="http://schemas.openxmlformats.org/officeDocument/2006/relationships/slide" Target="/ppt/slides/slide2.xml" Id="Rf11f1e5ee5054e1e" /><Relationship Type="http://schemas.openxmlformats.org/officeDocument/2006/relationships/slide" Target="/ppt/slides/slide3.xml" Id="Recd5f8548cbd4d87" /><Relationship Type="http://schemas.openxmlformats.org/officeDocument/2006/relationships/slide" Target="/ppt/slides/slide4.xml" Id="R7e10daa21574419b" /><Relationship Type="http://schemas.openxmlformats.org/officeDocument/2006/relationships/slide" Target="/ppt/slides/slide5.xml" Id="R928decad5bbd4c3c" /><Relationship Type="http://schemas.openxmlformats.org/officeDocument/2006/relationships/slide" Target="/ppt/slides/slide6.xml" Id="Rb28367449fee46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f3a42e2a524f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a3589a87584809" /><Relationship Type="http://schemas.openxmlformats.org/officeDocument/2006/relationships/theme" Target="/ppt/slideMasters/theme/theme1.xml" Id="R7482aa1df62749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a3589a875848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68267454f74d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b8c23ce2b342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87bf12665e43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c03fd728114b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745bc0639041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a6302f685d4a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WELLPARTNER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WELLPARTNER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WELLPARTNER INVEST AS ble etablert [år] og holder til i Tananger.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WELLPARTNER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WELLPARTNER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WELLPARTNER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HERLAND CONSULTING AS  –  27,6 %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EH CONSULTING AS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WAHL TECHNOLOGY AS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ORIGO CONSULTING AS  –  8,7 %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E-WELL CONSULTING AS  –  8,1 %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SUBCOM AS  –  6,3 %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WELLPARTNER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Energivegen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4056 Tananger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913 636 716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WELLPARTNER INVEST AS</a:t>
            </a:r>
          </a:p>
        </p:txBody>
      </p:sp>
    </p:spTree>
  </p:cSld>
  <p:clrMapOvr>
    <a:masterClrMapping xmlns:a="http://schemas.openxmlformats.org/drawingml/2006/main"/>
  </p:clrMapOvr>
</p:sld>
</file>