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2bd200f1c742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9824fa5964e20"/>
  </p:sldMasterIdLst>
  <p:sldIdLst>
    <p:sldId xmlns:r="http://schemas.openxmlformats.org/officeDocument/2006/relationships" id="256" r:id="Rc420c9befe1f42aa"/>
    <p:sldId xmlns:r="http://schemas.openxmlformats.org/officeDocument/2006/relationships" id="257" r:id="R23ce60999a7c4d8a"/>
    <p:sldId xmlns:r="http://schemas.openxmlformats.org/officeDocument/2006/relationships" id="258" r:id="R1d2b27b61c884c9a"/>
    <p:sldId xmlns:r="http://schemas.openxmlformats.org/officeDocument/2006/relationships" id="259" r:id="Rfcf40211ae2f455f"/>
    <p:sldId xmlns:r="http://schemas.openxmlformats.org/officeDocument/2006/relationships" id="260" r:id="R66ecaa9839f74d4b"/>
    <p:sldId xmlns:r="http://schemas.openxmlformats.org/officeDocument/2006/relationships" id="261" r:id="R374bc19b51eb4004"/>
    <p:sldId xmlns:r="http://schemas.openxmlformats.org/officeDocument/2006/relationships" id="262" r:id="Rde1dd71bfbe2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9824fa5964e20" /><Relationship Type="http://schemas.openxmlformats.org/officeDocument/2006/relationships/slide" Target="/ppt/slides/slide1.xml" Id="Rc420c9befe1f42aa" /><Relationship Type="http://schemas.openxmlformats.org/officeDocument/2006/relationships/slide" Target="/ppt/slides/slide2.xml" Id="R23ce60999a7c4d8a" /><Relationship Type="http://schemas.openxmlformats.org/officeDocument/2006/relationships/slide" Target="/ppt/slides/slide3.xml" Id="R1d2b27b61c884c9a" /><Relationship Type="http://schemas.openxmlformats.org/officeDocument/2006/relationships/slide" Target="/ppt/slides/slide4.xml" Id="Rfcf40211ae2f455f" /><Relationship Type="http://schemas.openxmlformats.org/officeDocument/2006/relationships/slide" Target="/ppt/slides/slide5.xml" Id="R66ecaa9839f74d4b" /><Relationship Type="http://schemas.openxmlformats.org/officeDocument/2006/relationships/slide" Target="/ppt/slides/slide6.xml" Id="R374bc19b51eb4004" /><Relationship Type="http://schemas.openxmlformats.org/officeDocument/2006/relationships/slide" Target="/ppt/slides/slide7.xml" Id="Rde1dd71bfbe2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1a64f34b940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9df6ffdef4ad3" /><Relationship Type="http://schemas.openxmlformats.org/officeDocument/2006/relationships/theme" Target="/ppt/slideMasters/theme/theme1.xml" Id="Ra6615f0e3b9e41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59df6ffdef4a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80a807e5843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a5cf74ea4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07e9bef1842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faaac637d4d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5b6617289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e95df105e4e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a1e1d34a3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GROUP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464 320 510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15 469 148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53 741 675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194 897 589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GERALDO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O.S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