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2e498d582b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99ff1ced49483b"/>
  </p:sldMasterIdLst>
  <p:sldIdLst>
    <p:sldId xmlns:r="http://schemas.openxmlformats.org/officeDocument/2006/relationships" id="256" r:id="R2536a4f083f347bb"/>
    <p:sldId xmlns:r="http://schemas.openxmlformats.org/officeDocument/2006/relationships" id="257" r:id="Rbbc926bdd8f643d3"/>
    <p:sldId xmlns:r="http://schemas.openxmlformats.org/officeDocument/2006/relationships" id="258" r:id="R94d96b6c82334654"/>
    <p:sldId xmlns:r="http://schemas.openxmlformats.org/officeDocument/2006/relationships" id="259" r:id="R8f2f22cb24bc4ae6"/>
    <p:sldId xmlns:r="http://schemas.openxmlformats.org/officeDocument/2006/relationships" id="260" r:id="R48f7b21a70074677"/>
    <p:sldId xmlns:r="http://schemas.openxmlformats.org/officeDocument/2006/relationships" id="261" r:id="Rbf849b1e70834f2d"/>
    <p:sldId xmlns:r="http://schemas.openxmlformats.org/officeDocument/2006/relationships" id="262" r:id="Rda3e1f83640c46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9ff1ced49483b" /><Relationship Type="http://schemas.openxmlformats.org/officeDocument/2006/relationships/slide" Target="/ppt/slides/slide1.xml" Id="R2536a4f083f347bb" /><Relationship Type="http://schemas.openxmlformats.org/officeDocument/2006/relationships/slide" Target="/ppt/slides/slide2.xml" Id="Rbbc926bdd8f643d3" /><Relationship Type="http://schemas.openxmlformats.org/officeDocument/2006/relationships/slide" Target="/ppt/slides/slide3.xml" Id="R94d96b6c82334654" /><Relationship Type="http://schemas.openxmlformats.org/officeDocument/2006/relationships/slide" Target="/ppt/slides/slide4.xml" Id="R8f2f22cb24bc4ae6" /><Relationship Type="http://schemas.openxmlformats.org/officeDocument/2006/relationships/slide" Target="/ppt/slides/slide5.xml" Id="R48f7b21a70074677" /><Relationship Type="http://schemas.openxmlformats.org/officeDocument/2006/relationships/slide" Target="/ppt/slides/slide6.xml" Id="Rbf849b1e70834f2d" /><Relationship Type="http://schemas.openxmlformats.org/officeDocument/2006/relationships/slide" Target="/ppt/slides/slide7.xml" Id="Rda3e1f83640c46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30da17fe1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48d13bc984ac5" /><Relationship Type="http://schemas.openxmlformats.org/officeDocument/2006/relationships/theme" Target="/ppt/slideMasters/theme/theme1.xml" Id="R5e910c7020b9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248d13bc984a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276bfef7941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efaa23eff4b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643e9ed1e48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bb3a743ac4d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48411ff9d43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88d037cbc48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72059ec2146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GRAFISK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GRAFISK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GRAFISK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GRAFISK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GRAFISK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GRAFISK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3 749 388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1 864 570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GRAFISK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ANDRÉ BJØRNERUD SAGATUN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MARI-ANNE BJØRNERUD SAGATUN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GRAFISK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Hinderveien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913 640 608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GRAFISK AS</a:t>
            </a:r>
          </a:p>
        </p:txBody>
      </p:sp>
    </p:spTree>
  </p:cSld>
  <p:clrMapOvr>
    <a:masterClrMapping xmlns:a="http://schemas.openxmlformats.org/drawingml/2006/main"/>
  </p:clrMapOvr>
</p:sld>
</file>