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30db7cf58642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d867335c3a492a"/>
  </p:sldMasterIdLst>
  <p:sldIdLst>
    <p:sldId xmlns:r="http://schemas.openxmlformats.org/officeDocument/2006/relationships" id="256" r:id="R25974a8cac2d4033"/>
    <p:sldId xmlns:r="http://schemas.openxmlformats.org/officeDocument/2006/relationships" id="257" r:id="R1a0c3c41c03d4461"/>
    <p:sldId xmlns:r="http://schemas.openxmlformats.org/officeDocument/2006/relationships" id="258" r:id="R2b8779e5ea21469b"/>
    <p:sldId xmlns:r="http://schemas.openxmlformats.org/officeDocument/2006/relationships" id="259" r:id="R7ecd6b2cff1a40df"/>
    <p:sldId xmlns:r="http://schemas.openxmlformats.org/officeDocument/2006/relationships" id="260" r:id="R2c4599aa7b2642b2"/>
    <p:sldId xmlns:r="http://schemas.openxmlformats.org/officeDocument/2006/relationships" id="261" r:id="R30d8c0b3b8304f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867335c3a492a" /><Relationship Type="http://schemas.openxmlformats.org/officeDocument/2006/relationships/slide" Target="/ppt/slides/slide1.xml" Id="R25974a8cac2d4033" /><Relationship Type="http://schemas.openxmlformats.org/officeDocument/2006/relationships/slide" Target="/ppt/slides/slide2.xml" Id="R1a0c3c41c03d4461" /><Relationship Type="http://schemas.openxmlformats.org/officeDocument/2006/relationships/slide" Target="/ppt/slides/slide3.xml" Id="R2b8779e5ea21469b" /><Relationship Type="http://schemas.openxmlformats.org/officeDocument/2006/relationships/slide" Target="/ppt/slides/slide4.xml" Id="R7ecd6b2cff1a40df" /><Relationship Type="http://schemas.openxmlformats.org/officeDocument/2006/relationships/slide" Target="/ppt/slides/slide5.xml" Id="R2c4599aa7b2642b2" /><Relationship Type="http://schemas.openxmlformats.org/officeDocument/2006/relationships/slide" Target="/ppt/slides/slide6.xml" Id="R30d8c0b3b8304f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0040af75c24d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40fa17e1742bc" /><Relationship Type="http://schemas.openxmlformats.org/officeDocument/2006/relationships/theme" Target="/ppt/slideMasters/theme/theme1.xml" Id="R789e29c8d7ef49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40fa17e1742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d24c2786943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97d2b354647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4e479eb2649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cd6c863a848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600b065614d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b4edba87142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WELLPARTNER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WELLPARTNER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 VII INVEST DAGS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Jåttåvågveien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913 640 969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WELLPARTNER HOLDING AS</a:t>
            </a:r>
          </a:p>
        </p:txBody>
      </p:sp>
    </p:spTree>
  </p:cSld>
  <p:clrMapOvr>
    <a:masterClrMapping xmlns:a="http://schemas.openxmlformats.org/drawingml/2006/main"/>
  </p:clrMapOvr>
</p:sld>
</file>