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072fc3d2f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5898909eb4861"/>
  </p:sldMasterIdLst>
  <p:sldIdLst>
    <p:sldId xmlns:r="http://schemas.openxmlformats.org/officeDocument/2006/relationships" id="256" r:id="R4db261fa4a964b11"/>
    <p:sldId xmlns:r="http://schemas.openxmlformats.org/officeDocument/2006/relationships" id="257" r:id="R75a76cdef2db4836"/>
    <p:sldId xmlns:r="http://schemas.openxmlformats.org/officeDocument/2006/relationships" id="258" r:id="Rb627fe0692164e52"/>
    <p:sldId xmlns:r="http://schemas.openxmlformats.org/officeDocument/2006/relationships" id="259" r:id="Rdfb2083e28714e60"/>
    <p:sldId xmlns:r="http://schemas.openxmlformats.org/officeDocument/2006/relationships" id="260" r:id="Rfcad7e435a454357"/>
    <p:sldId xmlns:r="http://schemas.openxmlformats.org/officeDocument/2006/relationships" id="261" r:id="R71731f38279b4e0b"/>
    <p:sldId xmlns:r="http://schemas.openxmlformats.org/officeDocument/2006/relationships" id="262" r:id="Re09c8b9f4ce4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5898909eb4861" /><Relationship Type="http://schemas.openxmlformats.org/officeDocument/2006/relationships/slide" Target="/ppt/slides/slide1.xml" Id="R4db261fa4a964b11" /><Relationship Type="http://schemas.openxmlformats.org/officeDocument/2006/relationships/slide" Target="/ppt/slides/slide2.xml" Id="R75a76cdef2db4836" /><Relationship Type="http://schemas.openxmlformats.org/officeDocument/2006/relationships/slide" Target="/ppt/slides/slide3.xml" Id="Rb627fe0692164e52" /><Relationship Type="http://schemas.openxmlformats.org/officeDocument/2006/relationships/slide" Target="/ppt/slides/slide4.xml" Id="Rdfb2083e28714e60" /><Relationship Type="http://schemas.openxmlformats.org/officeDocument/2006/relationships/slide" Target="/ppt/slides/slide5.xml" Id="Rfcad7e435a454357" /><Relationship Type="http://schemas.openxmlformats.org/officeDocument/2006/relationships/slide" Target="/ppt/slides/slide6.xml" Id="R71731f38279b4e0b" /><Relationship Type="http://schemas.openxmlformats.org/officeDocument/2006/relationships/slide" Target="/ppt/slides/slide7.xml" Id="Re09c8b9f4ce4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6a119b661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1f092fceb4d3c" /><Relationship Type="http://schemas.openxmlformats.org/officeDocument/2006/relationships/theme" Target="/ppt/slideMasters/theme/theme1.xml" Id="Rd981aa12d56f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1f092fceb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2c1fac2c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d615d3da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bdf8e072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49372337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525e8fbd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ac47724ce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f532a112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CALBOR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CALBOR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7 654 802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11 822 408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BØRRESEN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BØRRESEN, Geitmyrsveien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913 648 846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