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eac159680446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e81a4b10014596"/>
  </p:sldMasterIdLst>
  <p:sldIdLst>
    <p:sldId xmlns:r="http://schemas.openxmlformats.org/officeDocument/2006/relationships" id="256" r:id="Rb34f0f05e3994173"/>
    <p:sldId xmlns:r="http://schemas.openxmlformats.org/officeDocument/2006/relationships" id="257" r:id="Ra0a6f0f982e24626"/>
    <p:sldId xmlns:r="http://schemas.openxmlformats.org/officeDocument/2006/relationships" id="258" r:id="Rc43bc702de30416a"/>
    <p:sldId xmlns:r="http://schemas.openxmlformats.org/officeDocument/2006/relationships" id="259" r:id="R177fc499e99948eb"/>
    <p:sldId xmlns:r="http://schemas.openxmlformats.org/officeDocument/2006/relationships" id="260" r:id="R021dbacdd9e0492c"/>
    <p:sldId xmlns:r="http://schemas.openxmlformats.org/officeDocument/2006/relationships" id="261" r:id="R26c06f76d58a49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e81a4b10014596" /><Relationship Type="http://schemas.openxmlformats.org/officeDocument/2006/relationships/slide" Target="/ppt/slides/slide1.xml" Id="Rb34f0f05e3994173" /><Relationship Type="http://schemas.openxmlformats.org/officeDocument/2006/relationships/slide" Target="/ppt/slides/slide2.xml" Id="Ra0a6f0f982e24626" /><Relationship Type="http://schemas.openxmlformats.org/officeDocument/2006/relationships/slide" Target="/ppt/slides/slide3.xml" Id="Rc43bc702de30416a" /><Relationship Type="http://schemas.openxmlformats.org/officeDocument/2006/relationships/slide" Target="/ppt/slides/slide4.xml" Id="R177fc499e99948eb" /><Relationship Type="http://schemas.openxmlformats.org/officeDocument/2006/relationships/slide" Target="/ppt/slides/slide5.xml" Id="R021dbacdd9e0492c" /><Relationship Type="http://schemas.openxmlformats.org/officeDocument/2006/relationships/slide" Target="/ppt/slides/slide6.xml" Id="R26c06f76d58a49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5003808b0346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9e59fb73a4de1" /><Relationship Type="http://schemas.openxmlformats.org/officeDocument/2006/relationships/theme" Target="/ppt/slideMasters/theme/theme1.xml" Id="Rbd7783c2f46548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39e59fb73a4d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ad257518b43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5e085265d43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6acc40c074f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9493aa44a45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8827a4a4845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494d800a74d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HERJE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HERJE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HERJE UTVIKLING AS ble etablert [år] og holder til i Åfarnes.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HERJE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HERJE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HERJE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REMEN SLEMMEN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HERJE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6360 Åfarnes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913 660 412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HERJE UTVIKLING AS</a:t>
            </a:r>
          </a:p>
        </p:txBody>
      </p:sp>
    </p:spTree>
  </p:cSld>
  <p:clrMapOvr>
    <a:masterClrMapping xmlns:a="http://schemas.openxmlformats.org/drawingml/2006/main"/>
  </p:clrMapOvr>
</p:sld>
</file>