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bd92cbfb2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2a85d180f413d"/>
  </p:sldMasterIdLst>
  <p:sldIdLst>
    <p:sldId xmlns:r="http://schemas.openxmlformats.org/officeDocument/2006/relationships" id="256" r:id="R94d15b882ac04f1d"/>
    <p:sldId xmlns:r="http://schemas.openxmlformats.org/officeDocument/2006/relationships" id="257" r:id="R3586c96078274599"/>
    <p:sldId xmlns:r="http://schemas.openxmlformats.org/officeDocument/2006/relationships" id="258" r:id="R916e9a2a7890412e"/>
    <p:sldId xmlns:r="http://schemas.openxmlformats.org/officeDocument/2006/relationships" id="259" r:id="Re522c2912e024730"/>
    <p:sldId xmlns:r="http://schemas.openxmlformats.org/officeDocument/2006/relationships" id="260" r:id="R75e15ae629654b40"/>
    <p:sldId xmlns:r="http://schemas.openxmlformats.org/officeDocument/2006/relationships" id="261" r:id="Rdc2fea1bb42643ba"/>
    <p:sldId xmlns:r="http://schemas.openxmlformats.org/officeDocument/2006/relationships" id="262" r:id="R571fe6c8db28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2a85d180f413d" /><Relationship Type="http://schemas.openxmlformats.org/officeDocument/2006/relationships/slide" Target="/ppt/slides/slide1.xml" Id="R94d15b882ac04f1d" /><Relationship Type="http://schemas.openxmlformats.org/officeDocument/2006/relationships/slide" Target="/ppt/slides/slide2.xml" Id="R3586c96078274599" /><Relationship Type="http://schemas.openxmlformats.org/officeDocument/2006/relationships/slide" Target="/ppt/slides/slide3.xml" Id="R916e9a2a7890412e" /><Relationship Type="http://schemas.openxmlformats.org/officeDocument/2006/relationships/slide" Target="/ppt/slides/slide4.xml" Id="Re522c2912e024730" /><Relationship Type="http://schemas.openxmlformats.org/officeDocument/2006/relationships/slide" Target="/ppt/slides/slide5.xml" Id="R75e15ae629654b40" /><Relationship Type="http://schemas.openxmlformats.org/officeDocument/2006/relationships/slide" Target="/ppt/slides/slide6.xml" Id="Rdc2fea1bb42643ba" /><Relationship Type="http://schemas.openxmlformats.org/officeDocument/2006/relationships/slide" Target="/ppt/slides/slide7.xml" Id="R571fe6c8db28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a79efeb0a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889ec827f48a3" /><Relationship Type="http://schemas.openxmlformats.org/officeDocument/2006/relationships/theme" Target="/ppt/slideMasters/theme/theme1.xml" Id="R172266ed65a3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889ec827f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46c38e877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584b0ae63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7a9c60e0e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3b71284f6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8acc55fcc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bcd939e8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df7b730a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MOSJØEN RÅDGIVNING &amp;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RÅDGIVNING &amp; UTLEIE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−738 101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3 386 649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3 658 064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ANDRE TANGMO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jan@japdesign.no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913 716 620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RÅDGIVNING &amp; UTLEIE AS</a:t>
            </a:r>
          </a:p>
        </p:txBody>
      </p:sp>
    </p:spTree>
  </p:cSld>
  <p:clrMapOvr>
    <a:masterClrMapping xmlns:a="http://schemas.openxmlformats.org/drawingml/2006/main"/>
  </p:clrMapOvr>
</p:sld>
</file>