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10430d12004f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3d6b52e84f4b5e"/>
  </p:sldMasterIdLst>
  <p:sldIdLst>
    <p:sldId xmlns:r="http://schemas.openxmlformats.org/officeDocument/2006/relationships" id="256" r:id="R7f92ab14bdea46d5"/>
    <p:sldId xmlns:r="http://schemas.openxmlformats.org/officeDocument/2006/relationships" id="257" r:id="R1cd066fddb054d60"/>
    <p:sldId xmlns:r="http://schemas.openxmlformats.org/officeDocument/2006/relationships" id="258" r:id="Rb0f52e2adb5f4d6a"/>
    <p:sldId xmlns:r="http://schemas.openxmlformats.org/officeDocument/2006/relationships" id="259" r:id="R00d6663029df406c"/>
    <p:sldId xmlns:r="http://schemas.openxmlformats.org/officeDocument/2006/relationships" id="260" r:id="Ra999565f5b6b4d6e"/>
    <p:sldId xmlns:r="http://schemas.openxmlformats.org/officeDocument/2006/relationships" id="261" r:id="R7cb8855154264882"/>
    <p:sldId xmlns:r="http://schemas.openxmlformats.org/officeDocument/2006/relationships" id="262" r:id="R4346e8b13b2e4a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3d6b52e84f4b5e" /><Relationship Type="http://schemas.openxmlformats.org/officeDocument/2006/relationships/slide" Target="/ppt/slides/slide1.xml" Id="R7f92ab14bdea46d5" /><Relationship Type="http://schemas.openxmlformats.org/officeDocument/2006/relationships/slide" Target="/ppt/slides/slide2.xml" Id="R1cd066fddb054d60" /><Relationship Type="http://schemas.openxmlformats.org/officeDocument/2006/relationships/slide" Target="/ppt/slides/slide3.xml" Id="Rb0f52e2adb5f4d6a" /><Relationship Type="http://schemas.openxmlformats.org/officeDocument/2006/relationships/slide" Target="/ppt/slides/slide4.xml" Id="R00d6663029df406c" /><Relationship Type="http://schemas.openxmlformats.org/officeDocument/2006/relationships/slide" Target="/ppt/slides/slide5.xml" Id="Ra999565f5b6b4d6e" /><Relationship Type="http://schemas.openxmlformats.org/officeDocument/2006/relationships/slide" Target="/ppt/slides/slide6.xml" Id="R7cb8855154264882" /><Relationship Type="http://schemas.openxmlformats.org/officeDocument/2006/relationships/slide" Target="/ppt/slides/slide7.xml" Id="R4346e8b13b2e4a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fdfe12b3c4d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14f30aeb24294" /><Relationship Type="http://schemas.openxmlformats.org/officeDocument/2006/relationships/theme" Target="/ppt/slideMasters/theme/theme1.xml" Id="R1b04645e8ac040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114f30aeb242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ab615f99e40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3e7185d3848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dbe63926a40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b7d12916d4c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d8078e2824c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7801f83f14e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4ce51b29247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SONGA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SONGA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−16 280 322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420 543 097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2 966 416 390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4 248 685 974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SONGA INVEST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Blystad AS,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82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post@blystad.no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913 722 280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CAPITAL AS</a:t>
            </a:r>
          </a:p>
        </p:txBody>
      </p:sp>
    </p:spTree>
  </p:cSld>
  <p:clrMapOvr>
    <a:masterClrMapping xmlns:a="http://schemas.openxmlformats.org/drawingml/2006/main"/>
  </p:clrMapOvr>
</p:sld>
</file>