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a80133f74e48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331902f8804c78"/>
  </p:sldMasterIdLst>
  <p:sldIdLst>
    <p:sldId xmlns:r="http://schemas.openxmlformats.org/officeDocument/2006/relationships" id="256" r:id="Rf0783f88c88c4643"/>
    <p:sldId xmlns:r="http://schemas.openxmlformats.org/officeDocument/2006/relationships" id="257" r:id="R2412771c629944df"/>
    <p:sldId xmlns:r="http://schemas.openxmlformats.org/officeDocument/2006/relationships" id="258" r:id="Reba74ec2863d465e"/>
    <p:sldId xmlns:r="http://schemas.openxmlformats.org/officeDocument/2006/relationships" id="259" r:id="Rdd6a7a185b844f78"/>
    <p:sldId xmlns:r="http://schemas.openxmlformats.org/officeDocument/2006/relationships" id="260" r:id="R997ea47f917e4f67"/>
    <p:sldId xmlns:r="http://schemas.openxmlformats.org/officeDocument/2006/relationships" id="261" r:id="R4f92a336fde043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331902f8804c78" /><Relationship Type="http://schemas.openxmlformats.org/officeDocument/2006/relationships/slide" Target="/ppt/slides/slide1.xml" Id="Rf0783f88c88c4643" /><Relationship Type="http://schemas.openxmlformats.org/officeDocument/2006/relationships/slide" Target="/ppt/slides/slide2.xml" Id="R2412771c629944df" /><Relationship Type="http://schemas.openxmlformats.org/officeDocument/2006/relationships/slide" Target="/ppt/slides/slide3.xml" Id="Reba74ec2863d465e" /><Relationship Type="http://schemas.openxmlformats.org/officeDocument/2006/relationships/slide" Target="/ppt/slides/slide4.xml" Id="Rdd6a7a185b844f78" /><Relationship Type="http://schemas.openxmlformats.org/officeDocument/2006/relationships/slide" Target="/ppt/slides/slide5.xml" Id="R997ea47f917e4f67" /><Relationship Type="http://schemas.openxmlformats.org/officeDocument/2006/relationships/slide" Target="/ppt/slides/slide6.xml" Id="R4f92a336fde043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354a1c3d2541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8e041592a4834" /><Relationship Type="http://schemas.openxmlformats.org/officeDocument/2006/relationships/theme" Target="/ppt/slideMasters/theme/theme1.xml" Id="R6cb89867a7f646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d8e041592a48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71446481048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786cef71e4c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f6143c9d649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907d8d5404d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02365fdf54a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19427965e4e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AMBIOR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AMBIOR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AMBIOR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AMBIOR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AMBIOR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AMBIOR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ANDRESEN ØYVIND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AMBIOR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913 725 913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AMBIOR AS</a:t>
            </a:r>
          </a:p>
        </p:txBody>
      </p:sp>
    </p:spTree>
  </p:cSld>
  <p:clrMapOvr>
    <a:masterClrMapping xmlns:a="http://schemas.openxmlformats.org/drawingml/2006/main"/>
  </p:clrMapOvr>
</p:sld>
</file>