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3ebc93450441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19dd55461a408d"/>
  </p:sldMasterIdLst>
  <p:sldIdLst>
    <p:sldId xmlns:r="http://schemas.openxmlformats.org/officeDocument/2006/relationships" id="256" r:id="Ra1d6f78691314bd0"/>
    <p:sldId xmlns:r="http://schemas.openxmlformats.org/officeDocument/2006/relationships" id="257" r:id="Rddce3d310ff845e5"/>
    <p:sldId xmlns:r="http://schemas.openxmlformats.org/officeDocument/2006/relationships" id="258" r:id="R047b206a0c874333"/>
    <p:sldId xmlns:r="http://schemas.openxmlformats.org/officeDocument/2006/relationships" id="259" r:id="R15836c146ff9440a"/>
    <p:sldId xmlns:r="http://schemas.openxmlformats.org/officeDocument/2006/relationships" id="260" r:id="R297e4b7783b242b1"/>
    <p:sldId xmlns:r="http://schemas.openxmlformats.org/officeDocument/2006/relationships" id="261" r:id="R6d927dc8933641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9dd55461a408d" /><Relationship Type="http://schemas.openxmlformats.org/officeDocument/2006/relationships/slide" Target="/ppt/slides/slide1.xml" Id="Ra1d6f78691314bd0" /><Relationship Type="http://schemas.openxmlformats.org/officeDocument/2006/relationships/slide" Target="/ppt/slides/slide2.xml" Id="Rddce3d310ff845e5" /><Relationship Type="http://schemas.openxmlformats.org/officeDocument/2006/relationships/slide" Target="/ppt/slides/slide3.xml" Id="R047b206a0c874333" /><Relationship Type="http://schemas.openxmlformats.org/officeDocument/2006/relationships/slide" Target="/ppt/slides/slide4.xml" Id="R15836c146ff9440a" /><Relationship Type="http://schemas.openxmlformats.org/officeDocument/2006/relationships/slide" Target="/ppt/slides/slide5.xml" Id="R297e4b7783b242b1" /><Relationship Type="http://schemas.openxmlformats.org/officeDocument/2006/relationships/slide" Target="/ppt/slides/slide6.xml" Id="R6d927dc8933641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9a46ddf48f4e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316a597ff441f" /><Relationship Type="http://schemas.openxmlformats.org/officeDocument/2006/relationships/theme" Target="/ppt/slideMasters/theme/theme1.xml" Id="Rf5b5e2f6e68b47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1316a597ff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8bbc15e7946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a95cdf4e8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ad6ab13c54b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3bbd2a2c54d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9c9ce4fe84d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7e03bd91c47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Kobbervikdalen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913 726 952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INTERFINANCE AS</a:t>
            </a:r>
          </a:p>
        </p:txBody>
      </p:sp>
    </p:spTree>
  </p:cSld>
  <p:clrMapOvr>
    <a:masterClrMapping xmlns:a="http://schemas.openxmlformats.org/drawingml/2006/main"/>
  </p:clrMapOvr>
</p:sld>
</file>