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7cb46c10c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78bfbe9784744"/>
  </p:sldMasterIdLst>
  <p:sldIdLst>
    <p:sldId xmlns:r="http://schemas.openxmlformats.org/officeDocument/2006/relationships" id="256" r:id="R769951cd44b5414e"/>
    <p:sldId xmlns:r="http://schemas.openxmlformats.org/officeDocument/2006/relationships" id="257" r:id="R20e23fd7678e4a64"/>
    <p:sldId xmlns:r="http://schemas.openxmlformats.org/officeDocument/2006/relationships" id="258" r:id="R88e030df647f4152"/>
    <p:sldId xmlns:r="http://schemas.openxmlformats.org/officeDocument/2006/relationships" id="259" r:id="Re2f47ae088ba4a0a"/>
    <p:sldId xmlns:r="http://schemas.openxmlformats.org/officeDocument/2006/relationships" id="260" r:id="Rddf396e640154149"/>
    <p:sldId xmlns:r="http://schemas.openxmlformats.org/officeDocument/2006/relationships" id="261" r:id="R17d52b1ced87463b"/>
    <p:sldId xmlns:r="http://schemas.openxmlformats.org/officeDocument/2006/relationships" id="262" r:id="R29b302c1cb17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78bfbe9784744" /><Relationship Type="http://schemas.openxmlformats.org/officeDocument/2006/relationships/slide" Target="/ppt/slides/slide1.xml" Id="R769951cd44b5414e" /><Relationship Type="http://schemas.openxmlformats.org/officeDocument/2006/relationships/slide" Target="/ppt/slides/slide2.xml" Id="R20e23fd7678e4a64" /><Relationship Type="http://schemas.openxmlformats.org/officeDocument/2006/relationships/slide" Target="/ppt/slides/slide3.xml" Id="R88e030df647f4152" /><Relationship Type="http://schemas.openxmlformats.org/officeDocument/2006/relationships/slide" Target="/ppt/slides/slide4.xml" Id="Re2f47ae088ba4a0a" /><Relationship Type="http://schemas.openxmlformats.org/officeDocument/2006/relationships/slide" Target="/ppt/slides/slide5.xml" Id="Rddf396e640154149" /><Relationship Type="http://schemas.openxmlformats.org/officeDocument/2006/relationships/slide" Target="/ppt/slides/slide6.xml" Id="R17d52b1ced87463b" /><Relationship Type="http://schemas.openxmlformats.org/officeDocument/2006/relationships/slide" Target="/ppt/slides/slide7.xml" Id="R29b302c1cb17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46041432e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29399a7ad4ffb" /><Relationship Type="http://schemas.openxmlformats.org/officeDocument/2006/relationships/theme" Target="/ppt/slideMasters/theme/theme1.xml" Id="R169b974a1e95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29399a7ad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fb7a0168e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49cc8cd7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f46ea6457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7313fc65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9932e4cb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a020e351e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4b983bd5a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