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26848b2d224c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b2b3f211914c19"/>
  </p:sldMasterIdLst>
  <p:sldIdLst>
    <p:sldId xmlns:r="http://schemas.openxmlformats.org/officeDocument/2006/relationships" id="256" r:id="R1ea4682383704684"/>
    <p:sldId xmlns:r="http://schemas.openxmlformats.org/officeDocument/2006/relationships" id="257" r:id="Rb98ab019b75b42cc"/>
    <p:sldId xmlns:r="http://schemas.openxmlformats.org/officeDocument/2006/relationships" id="258" r:id="R9abbcdf2daed4d77"/>
    <p:sldId xmlns:r="http://schemas.openxmlformats.org/officeDocument/2006/relationships" id="259" r:id="R57a7beaa78b645a7"/>
    <p:sldId xmlns:r="http://schemas.openxmlformats.org/officeDocument/2006/relationships" id="260" r:id="R3aca779e197142b7"/>
    <p:sldId xmlns:r="http://schemas.openxmlformats.org/officeDocument/2006/relationships" id="261" r:id="R23726d417be64ba4"/>
    <p:sldId xmlns:r="http://schemas.openxmlformats.org/officeDocument/2006/relationships" id="262" r:id="R74422b08794446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b2b3f211914c19" /><Relationship Type="http://schemas.openxmlformats.org/officeDocument/2006/relationships/slide" Target="/ppt/slides/slide1.xml" Id="R1ea4682383704684" /><Relationship Type="http://schemas.openxmlformats.org/officeDocument/2006/relationships/slide" Target="/ppt/slides/slide2.xml" Id="Rb98ab019b75b42cc" /><Relationship Type="http://schemas.openxmlformats.org/officeDocument/2006/relationships/slide" Target="/ppt/slides/slide3.xml" Id="R9abbcdf2daed4d77" /><Relationship Type="http://schemas.openxmlformats.org/officeDocument/2006/relationships/slide" Target="/ppt/slides/slide4.xml" Id="R57a7beaa78b645a7" /><Relationship Type="http://schemas.openxmlformats.org/officeDocument/2006/relationships/slide" Target="/ppt/slides/slide5.xml" Id="R3aca779e197142b7" /><Relationship Type="http://schemas.openxmlformats.org/officeDocument/2006/relationships/slide" Target="/ppt/slides/slide6.xml" Id="R23726d417be64ba4" /><Relationship Type="http://schemas.openxmlformats.org/officeDocument/2006/relationships/slide" Target="/ppt/slides/slide7.xml" Id="R74422b08794446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f3789fa3b94d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6ddd7a92641bd" /><Relationship Type="http://schemas.openxmlformats.org/officeDocument/2006/relationships/theme" Target="/ppt/slideMasters/theme/theme1.xml" Id="R56a0058fe78244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a6ddd7a92641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30c7cc9c64a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bd7a7cf3646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5fe1fa6004d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0e6183fd648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c957cca2a48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c001bb2ee4c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ab24ca9a745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CONTUS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CONTUS ØKONOMI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4 934 476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899 841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705 037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1 992 443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UAB CONTUS GRUPE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3126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913 731 689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CONTUS ØKONOMI AS</a:t>
            </a:r>
          </a:p>
        </p:txBody>
      </p:sp>
    </p:spTree>
  </p:cSld>
  <p:clrMapOvr>
    <a:masterClrMapping xmlns:a="http://schemas.openxmlformats.org/drawingml/2006/main"/>
  </p:clrMapOvr>
</p:sld>
</file>