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96046d45e14d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00dbb501eb423c"/>
  </p:sldMasterIdLst>
  <p:sldIdLst>
    <p:sldId xmlns:r="http://schemas.openxmlformats.org/officeDocument/2006/relationships" id="256" r:id="R7dea2bd9ce5343f3"/>
    <p:sldId xmlns:r="http://schemas.openxmlformats.org/officeDocument/2006/relationships" id="257" r:id="R9c9e3ef620b14c70"/>
    <p:sldId xmlns:r="http://schemas.openxmlformats.org/officeDocument/2006/relationships" id="258" r:id="Rdd68d45c93494564"/>
    <p:sldId xmlns:r="http://schemas.openxmlformats.org/officeDocument/2006/relationships" id="259" r:id="R2802bfcbb8204f1c"/>
    <p:sldId xmlns:r="http://schemas.openxmlformats.org/officeDocument/2006/relationships" id="260" r:id="R2b86ae6f43ff4fae"/>
    <p:sldId xmlns:r="http://schemas.openxmlformats.org/officeDocument/2006/relationships" id="261" r:id="R83b44d7a06704e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00dbb501eb423c" /><Relationship Type="http://schemas.openxmlformats.org/officeDocument/2006/relationships/slide" Target="/ppt/slides/slide1.xml" Id="R7dea2bd9ce5343f3" /><Relationship Type="http://schemas.openxmlformats.org/officeDocument/2006/relationships/slide" Target="/ppt/slides/slide2.xml" Id="R9c9e3ef620b14c70" /><Relationship Type="http://schemas.openxmlformats.org/officeDocument/2006/relationships/slide" Target="/ppt/slides/slide3.xml" Id="Rdd68d45c93494564" /><Relationship Type="http://schemas.openxmlformats.org/officeDocument/2006/relationships/slide" Target="/ppt/slides/slide4.xml" Id="R2802bfcbb8204f1c" /><Relationship Type="http://schemas.openxmlformats.org/officeDocument/2006/relationships/slide" Target="/ppt/slides/slide5.xml" Id="R2b86ae6f43ff4fae" /><Relationship Type="http://schemas.openxmlformats.org/officeDocument/2006/relationships/slide" Target="/ppt/slides/slide6.xml" Id="R83b44d7a06704e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ae1a4a1bee44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16a4b29d4849be" /><Relationship Type="http://schemas.openxmlformats.org/officeDocument/2006/relationships/theme" Target="/ppt/slideMasters/theme/theme1.xml" Id="R2a9540a2bbaf41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16a4b29d4849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0ecb7944ce42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b19de169740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8c15ad8a541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c3e0727e547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724fe3ae741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60e480db04a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CAROUSEL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CAROUSEL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CAROUSEL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CAROUSEL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CAROUSEL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CAROUSEL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MIKA LAAKKONEN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CAROUSEL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913 734 521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CAROUSEL AS</a:t>
            </a:r>
          </a:p>
        </p:txBody>
      </p:sp>
    </p:spTree>
  </p:cSld>
  <p:clrMapOvr>
    <a:masterClrMapping xmlns:a="http://schemas.openxmlformats.org/drawingml/2006/main"/>
  </p:clrMapOvr>
</p:sld>
</file>