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dd0f5b6ca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6ce5610f1644a3"/>
  </p:sldMasterIdLst>
  <p:sldIdLst>
    <p:sldId xmlns:r="http://schemas.openxmlformats.org/officeDocument/2006/relationships" id="256" r:id="Ra09c69fec3614f7b"/>
    <p:sldId xmlns:r="http://schemas.openxmlformats.org/officeDocument/2006/relationships" id="257" r:id="R28577e63cb1947e9"/>
    <p:sldId xmlns:r="http://schemas.openxmlformats.org/officeDocument/2006/relationships" id="258" r:id="R87094c5c02224de5"/>
    <p:sldId xmlns:r="http://schemas.openxmlformats.org/officeDocument/2006/relationships" id="259" r:id="R366525bfdb574cba"/>
    <p:sldId xmlns:r="http://schemas.openxmlformats.org/officeDocument/2006/relationships" id="260" r:id="R61198489890d469b"/>
    <p:sldId xmlns:r="http://schemas.openxmlformats.org/officeDocument/2006/relationships" id="261" r:id="R9047f509904d40a2"/>
    <p:sldId xmlns:r="http://schemas.openxmlformats.org/officeDocument/2006/relationships" id="262" r:id="R8b3203270095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6ce5610f1644a3" /><Relationship Type="http://schemas.openxmlformats.org/officeDocument/2006/relationships/slide" Target="/ppt/slides/slide1.xml" Id="Ra09c69fec3614f7b" /><Relationship Type="http://schemas.openxmlformats.org/officeDocument/2006/relationships/slide" Target="/ppt/slides/slide2.xml" Id="R28577e63cb1947e9" /><Relationship Type="http://schemas.openxmlformats.org/officeDocument/2006/relationships/slide" Target="/ppt/slides/slide3.xml" Id="R87094c5c02224de5" /><Relationship Type="http://schemas.openxmlformats.org/officeDocument/2006/relationships/slide" Target="/ppt/slides/slide4.xml" Id="R366525bfdb574cba" /><Relationship Type="http://schemas.openxmlformats.org/officeDocument/2006/relationships/slide" Target="/ppt/slides/slide5.xml" Id="R61198489890d469b" /><Relationship Type="http://schemas.openxmlformats.org/officeDocument/2006/relationships/slide" Target="/ppt/slides/slide6.xml" Id="R9047f509904d40a2" /><Relationship Type="http://schemas.openxmlformats.org/officeDocument/2006/relationships/slide" Target="/ppt/slides/slide7.xml" Id="R8b3203270095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0f11ec4ac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dcda0c8a543fd" /><Relationship Type="http://schemas.openxmlformats.org/officeDocument/2006/relationships/theme" Target="/ppt/slideMasters/theme/theme1.xml" Id="R6b62dabd9701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dcda0c8a5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89704c1c54a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8c93d24fa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74232ea4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54b62d2f8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7997a696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de63ad3c47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b8361ef3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