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fe73c33bed4c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3da06b8337494b"/>
  </p:sldMasterIdLst>
  <p:sldIdLst>
    <p:sldId xmlns:r="http://schemas.openxmlformats.org/officeDocument/2006/relationships" id="256" r:id="Ra82bd592efc4469f"/>
    <p:sldId xmlns:r="http://schemas.openxmlformats.org/officeDocument/2006/relationships" id="257" r:id="Rf420c742171f4470"/>
    <p:sldId xmlns:r="http://schemas.openxmlformats.org/officeDocument/2006/relationships" id="258" r:id="Rf2f34e1a7c6a4de8"/>
    <p:sldId xmlns:r="http://schemas.openxmlformats.org/officeDocument/2006/relationships" id="259" r:id="R938fd09623914c93"/>
    <p:sldId xmlns:r="http://schemas.openxmlformats.org/officeDocument/2006/relationships" id="260" r:id="R9c1a2a6401254f36"/>
    <p:sldId xmlns:r="http://schemas.openxmlformats.org/officeDocument/2006/relationships" id="261" r:id="R01d56b0773374120"/>
    <p:sldId xmlns:r="http://schemas.openxmlformats.org/officeDocument/2006/relationships" id="262" r:id="Rf8267a1a55a940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3da06b8337494b" /><Relationship Type="http://schemas.openxmlformats.org/officeDocument/2006/relationships/slide" Target="/ppt/slides/slide1.xml" Id="Ra82bd592efc4469f" /><Relationship Type="http://schemas.openxmlformats.org/officeDocument/2006/relationships/slide" Target="/ppt/slides/slide2.xml" Id="Rf420c742171f4470" /><Relationship Type="http://schemas.openxmlformats.org/officeDocument/2006/relationships/slide" Target="/ppt/slides/slide3.xml" Id="Rf2f34e1a7c6a4de8" /><Relationship Type="http://schemas.openxmlformats.org/officeDocument/2006/relationships/slide" Target="/ppt/slides/slide4.xml" Id="R938fd09623914c93" /><Relationship Type="http://schemas.openxmlformats.org/officeDocument/2006/relationships/slide" Target="/ppt/slides/slide5.xml" Id="R9c1a2a6401254f36" /><Relationship Type="http://schemas.openxmlformats.org/officeDocument/2006/relationships/slide" Target="/ppt/slides/slide6.xml" Id="R01d56b0773374120" /><Relationship Type="http://schemas.openxmlformats.org/officeDocument/2006/relationships/slide" Target="/ppt/slides/slide7.xml" Id="Rf8267a1a55a940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eac194c92047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63d8421864ec3" /><Relationship Type="http://schemas.openxmlformats.org/officeDocument/2006/relationships/theme" Target="/ppt/slideMasters/theme/theme1.xml" Id="R887fe61e21b244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963d8421864e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23a9114d24a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3bbb74ddb40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70e50224f42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bba86018d40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f8acc4a034a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75c61af004b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9b08a166441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ARGEO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ARGEO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ARGEO ASA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ARGEO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ARGEO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ARGEO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−17 469 000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28 828 000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756 879 000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763 382 000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ARGEO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KISTEFOS AS  –  14,7 %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LANGEBRU AS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SB1 MARKETS AS  –  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REDBACK AS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ØSTERBRIS OFFSHORE AS  –  2,9 %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ARGEO ASA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Vakås 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913 743 075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ARGEO ASA</a:t>
            </a:r>
          </a:p>
        </p:txBody>
      </p:sp>
    </p:spTree>
  </p:cSld>
  <p:clrMapOvr>
    <a:masterClrMapping xmlns:a="http://schemas.openxmlformats.org/drawingml/2006/main"/>
  </p:clrMapOvr>
</p:sld>
</file>