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76a5e390b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797d9805a4a24"/>
  </p:sldMasterIdLst>
  <p:sldIdLst>
    <p:sldId xmlns:r="http://schemas.openxmlformats.org/officeDocument/2006/relationships" id="256" r:id="Rbe0b41077747434f"/>
    <p:sldId xmlns:r="http://schemas.openxmlformats.org/officeDocument/2006/relationships" id="257" r:id="R0db0938308674b39"/>
    <p:sldId xmlns:r="http://schemas.openxmlformats.org/officeDocument/2006/relationships" id="258" r:id="R0821f02cbf444b43"/>
    <p:sldId xmlns:r="http://schemas.openxmlformats.org/officeDocument/2006/relationships" id="259" r:id="R92ccd5e0bea74787"/>
    <p:sldId xmlns:r="http://schemas.openxmlformats.org/officeDocument/2006/relationships" id="260" r:id="R3371300f43fa44ac"/>
    <p:sldId xmlns:r="http://schemas.openxmlformats.org/officeDocument/2006/relationships" id="261" r:id="R00b2d64583e7477b"/>
    <p:sldId xmlns:r="http://schemas.openxmlformats.org/officeDocument/2006/relationships" id="262" r:id="Re015e3a676c5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797d9805a4a24" /><Relationship Type="http://schemas.openxmlformats.org/officeDocument/2006/relationships/slide" Target="/ppt/slides/slide1.xml" Id="Rbe0b41077747434f" /><Relationship Type="http://schemas.openxmlformats.org/officeDocument/2006/relationships/slide" Target="/ppt/slides/slide2.xml" Id="R0db0938308674b39" /><Relationship Type="http://schemas.openxmlformats.org/officeDocument/2006/relationships/slide" Target="/ppt/slides/slide3.xml" Id="R0821f02cbf444b43" /><Relationship Type="http://schemas.openxmlformats.org/officeDocument/2006/relationships/slide" Target="/ppt/slides/slide4.xml" Id="R92ccd5e0bea74787" /><Relationship Type="http://schemas.openxmlformats.org/officeDocument/2006/relationships/slide" Target="/ppt/slides/slide5.xml" Id="R3371300f43fa44ac" /><Relationship Type="http://schemas.openxmlformats.org/officeDocument/2006/relationships/slide" Target="/ppt/slides/slide6.xml" Id="R00b2d64583e7477b" /><Relationship Type="http://schemas.openxmlformats.org/officeDocument/2006/relationships/slide" Target="/ppt/slides/slide7.xml" Id="Re015e3a676c5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1d6a1c9b3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ed923f644dc9" /><Relationship Type="http://schemas.openxmlformats.org/officeDocument/2006/relationships/theme" Target="/ppt/slideMasters/theme/theme1.xml" Id="R3cafee815038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3ed923f64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c164f9de0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01c8623ff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a6b185b91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e083df27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119078043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aeee97f5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83c8c185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395 312 000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349 255 000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3 219 381 000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3 340 145 000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www.stokkeindustri.com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