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986ea1dce04a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0bcb71a7d543cc"/>
  </p:sldMasterIdLst>
  <p:sldIdLst>
    <p:sldId xmlns:r="http://schemas.openxmlformats.org/officeDocument/2006/relationships" id="256" r:id="Rf19e0e6d80f34dba"/>
    <p:sldId xmlns:r="http://schemas.openxmlformats.org/officeDocument/2006/relationships" id="257" r:id="Ra98cb93875d6464b"/>
    <p:sldId xmlns:r="http://schemas.openxmlformats.org/officeDocument/2006/relationships" id="258" r:id="Rb2f2485932a84e1a"/>
    <p:sldId xmlns:r="http://schemas.openxmlformats.org/officeDocument/2006/relationships" id="259" r:id="Rdd57e33957c84010"/>
    <p:sldId xmlns:r="http://schemas.openxmlformats.org/officeDocument/2006/relationships" id="260" r:id="R4d3161b9dae24317"/>
    <p:sldId xmlns:r="http://schemas.openxmlformats.org/officeDocument/2006/relationships" id="261" r:id="R661db2047215423b"/>
    <p:sldId xmlns:r="http://schemas.openxmlformats.org/officeDocument/2006/relationships" id="262" r:id="Rf5c702687ff34a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bcb71a7d543cc" /><Relationship Type="http://schemas.openxmlformats.org/officeDocument/2006/relationships/slide" Target="/ppt/slides/slide1.xml" Id="Rf19e0e6d80f34dba" /><Relationship Type="http://schemas.openxmlformats.org/officeDocument/2006/relationships/slide" Target="/ppt/slides/slide2.xml" Id="Ra98cb93875d6464b" /><Relationship Type="http://schemas.openxmlformats.org/officeDocument/2006/relationships/slide" Target="/ppt/slides/slide3.xml" Id="Rb2f2485932a84e1a" /><Relationship Type="http://schemas.openxmlformats.org/officeDocument/2006/relationships/slide" Target="/ppt/slides/slide4.xml" Id="Rdd57e33957c84010" /><Relationship Type="http://schemas.openxmlformats.org/officeDocument/2006/relationships/slide" Target="/ppt/slides/slide5.xml" Id="R4d3161b9dae24317" /><Relationship Type="http://schemas.openxmlformats.org/officeDocument/2006/relationships/slide" Target="/ppt/slides/slide6.xml" Id="R661db2047215423b" /><Relationship Type="http://schemas.openxmlformats.org/officeDocument/2006/relationships/slide" Target="/ppt/slides/slide7.xml" Id="Rf5c702687ff34a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cfb8c377d4b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b4d6ab22f453b" /><Relationship Type="http://schemas.openxmlformats.org/officeDocument/2006/relationships/theme" Target="/ppt/slideMasters/theme/theme1.xml" Id="Rb1e73c655cbd41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5b4d6ab22f45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be27304f74f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c612edd4344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93d5c5ab447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2523defa4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1d5f3e76243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819f53e3e49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dfc9c8774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NOREFJELL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HOTELL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−1 687 568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38 673 391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72 641 035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A&amp;B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 Capital AS, 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913 750 373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