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83ea8770e049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f285bc2ee4be3"/>
  </p:sldMasterIdLst>
  <p:sldIdLst>
    <p:sldId xmlns:r="http://schemas.openxmlformats.org/officeDocument/2006/relationships" id="256" r:id="R75d3662f79494c9d"/>
    <p:sldId xmlns:r="http://schemas.openxmlformats.org/officeDocument/2006/relationships" id="257" r:id="Rc472bc59b4224d72"/>
    <p:sldId xmlns:r="http://schemas.openxmlformats.org/officeDocument/2006/relationships" id="258" r:id="Rd92d2b240d96424a"/>
    <p:sldId xmlns:r="http://schemas.openxmlformats.org/officeDocument/2006/relationships" id="259" r:id="R40ed3c10ab174fc3"/>
    <p:sldId xmlns:r="http://schemas.openxmlformats.org/officeDocument/2006/relationships" id="260" r:id="R52b2507c25d74b8a"/>
    <p:sldId xmlns:r="http://schemas.openxmlformats.org/officeDocument/2006/relationships" id="261" r:id="R6f029e17481b49dd"/>
    <p:sldId xmlns:r="http://schemas.openxmlformats.org/officeDocument/2006/relationships" id="262" r:id="R1d06e923fc224b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f285bc2ee4be3" /><Relationship Type="http://schemas.openxmlformats.org/officeDocument/2006/relationships/slide" Target="/ppt/slides/slide1.xml" Id="R75d3662f79494c9d" /><Relationship Type="http://schemas.openxmlformats.org/officeDocument/2006/relationships/slide" Target="/ppt/slides/slide2.xml" Id="Rc472bc59b4224d72" /><Relationship Type="http://schemas.openxmlformats.org/officeDocument/2006/relationships/slide" Target="/ppt/slides/slide3.xml" Id="Rd92d2b240d96424a" /><Relationship Type="http://schemas.openxmlformats.org/officeDocument/2006/relationships/slide" Target="/ppt/slides/slide4.xml" Id="R40ed3c10ab174fc3" /><Relationship Type="http://schemas.openxmlformats.org/officeDocument/2006/relationships/slide" Target="/ppt/slides/slide5.xml" Id="R52b2507c25d74b8a" /><Relationship Type="http://schemas.openxmlformats.org/officeDocument/2006/relationships/slide" Target="/ppt/slides/slide6.xml" Id="R6f029e17481b49dd" /><Relationship Type="http://schemas.openxmlformats.org/officeDocument/2006/relationships/slide" Target="/ppt/slides/slide7.xml" Id="R1d06e923fc224b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d1770cb0d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e947a9c114a25" /><Relationship Type="http://schemas.openxmlformats.org/officeDocument/2006/relationships/theme" Target="/ppt/slideMasters/theme/theme1.xml" Id="R3c13c34f5a38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e947a9c114a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addf175ae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012d4b8fb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923cb8a3c4b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32cdc6f9f4d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5b5936766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4ea6fccbf42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7d06c9eed4f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MARITA ØSTREM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MARITA ØSTREM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447 666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ØSTREM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 ØSTREM DJUKASTEIN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TARJEI ØSTREM DJUKASTEIN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marita@revisorostrem.no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