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3207a54f66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bbd6d145b4f4f"/>
  </p:sldMasterIdLst>
  <p:sldIdLst>
    <p:sldId xmlns:r="http://schemas.openxmlformats.org/officeDocument/2006/relationships" id="256" r:id="R60b92e6824044789"/>
    <p:sldId xmlns:r="http://schemas.openxmlformats.org/officeDocument/2006/relationships" id="257" r:id="R63b6f1bbe7dd430e"/>
    <p:sldId xmlns:r="http://schemas.openxmlformats.org/officeDocument/2006/relationships" id="258" r:id="R638e189bb3904893"/>
    <p:sldId xmlns:r="http://schemas.openxmlformats.org/officeDocument/2006/relationships" id="259" r:id="Rb978709253704bc2"/>
    <p:sldId xmlns:r="http://schemas.openxmlformats.org/officeDocument/2006/relationships" id="260" r:id="R7106cedffd634e38"/>
    <p:sldId xmlns:r="http://schemas.openxmlformats.org/officeDocument/2006/relationships" id="261" r:id="Rbaae501a979047a3"/>
    <p:sldId xmlns:r="http://schemas.openxmlformats.org/officeDocument/2006/relationships" id="262" r:id="R038787e5ae9a41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bbd6d145b4f4f" /><Relationship Type="http://schemas.openxmlformats.org/officeDocument/2006/relationships/slide" Target="/ppt/slides/slide1.xml" Id="R60b92e6824044789" /><Relationship Type="http://schemas.openxmlformats.org/officeDocument/2006/relationships/slide" Target="/ppt/slides/slide2.xml" Id="R63b6f1bbe7dd430e" /><Relationship Type="http://schemas.openxmlformats.org/officeDocument/2006/relationships/slide" Target="/ppt/slides/slide3.xml" Id="R638e189bb3904893" /><Relationship Type="http://schemas.openxmlformats.org/officeDocument/2006/relationships/slide" Target="/ppt/slides/slide4.xml" Id="Rb978709253704bc2" /><Relationship Type="http://schemas.openxmlformats.org/officeDocument/2006/relationships/slide" Target="/ppt/slides/slide5.xml" Id="R7106cedffd634e38" /><Relationship Type="http://schemas.openxmlformats.org/officeDocument/2006/relationships/slide" Target="/ppt/slides/slide6.xml" Id="Rbaae501a979047a3" /><Relationship Type="http://schemas.openxmlformats.org/officeDocument/2006/relationships/slide" Target="/ppt/slides/slide7.xml" Id="R038787e5ae9a41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51b36d00b4b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9f79bd1884cc3" /><Relationship Type="http://schemas.openxmlformats.org/officeDocument/2006/relationships/theme" Target="/ppt/slideMasters/theme/theme1.xml" Id="Rc6f04f08c5a9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d9f79bd188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83091c4d844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d46eb671346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19f00588a4d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c925b58414a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fe82d62114f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72347abac4b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8a9b54f5d4f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DOCVISE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DOCVISE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−342 152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HJELMSETH BJØRN  –  45,8 %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REMME ESPEN  –  45,8 %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HOLDER AS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KONSEPTOR AS  –  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DOCVISE AS</a:t>
            </a:r>
          </a:p>
        </p:txBody>
      </p:sp>
    </p:spTree>
  </p:cSld>
  <p:clrMapOvr>
    <a:masterClrMapping xmlns:a="http://schemas.openxmlformats.org/drawingml/2006/main"/>
  </p:clrMapOvr>
</p:sld>
</file>