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c412b1c81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f32c06cc1423f"/>
  </p:sldMasterIdLst>
  <p:sldIdLst>
    <p:sldId xmlns:r="http://schemas.openxmlformats.org/officeDocument/2006/relationships" id="256" r:id="Rfac3b06e57014189"/>
    <p:sldId xmlns:r="http://schemas.openxmlformats.org/officeDocument/2006/relationships" id="257" r:id="R466a610391224213"/>
    <p:sldId xmlns:r="http://schemas.openxmlformats.org/officeDocument/2006/relationships" id="258" r:id="Ra638e29a5e7f475b"/>
    <p:sldId xmlns:r="http://schemas.openxmlformats.org/officeDocument/2006/relationships" id="259" r:id="R3df3f4a341fc479e"/>
    <p:sldId xmlns:r="http://schemas.openxmlformats.org/officeDocument/2006/relationships" id="260" r:id="R99fa91f171394177"/>
    <p:sldId xmlns:r="http://schemas.openxmlformats.org/officeDocument/2006/relationships" id="261" r:id="R1b749832a3064ece"/>
    <p:sldId xmlns:r="http://schemas.openxmlformats.org/officeDocument/2006/relationships" id="262" r:id="R38ce4d8b6ad5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f32c06cc1423f" /><Relationship Type="http://schemas.openxmlformats.org/officeDocument/2006/relationships/slide" Target="/ppt/slides/slide1.xml" Id="Rfac3b06e57014189" /><Relationship Type="http://schemas.openxmlformats.org/officeDocument/2006/relationships/slide" Target="/ppt/slides/slide2.xml" Id="R466a610391224213" /><Relationship Type="http://schemas.openxmlformats.org/officeDocument/2006/relationships/slide" Target="/ppt/slides/slide3.xml" Id="Ra638e29a5e7f475b" /><Relationship Type="http://schemas.openxmlformats.org/officeDocument/2006/relationships/slide" Target="/ppt/slides/slide4.xml" Id="R3df3f4a341fc479e" /><Relationship Type="http://schemas.openxmlformats.org/officeDocument/2006/relationships/slide" Target="/ppt/slides/slide5.xml" Id="R99fa91f171394177" /><Relationship Type="http://schemas.openxmlformats.org/officeDocument/2006/relationships/slide" Target="/ppt/slides/slide6.xml" Id="R1b749832a3064ece" /><Relationship Type="http://schemas.openxmlformats.org/officeDocument/2006/relationships/slide" Target="/ppt/slides/slide7.xml" Id="R38ce4d8b6ad5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7001a6d63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c296e5c9a4d39" /><Relationship Type="http://schemas.openxmlformats.org/officeDocument/2006/relationships/theme" Target="/ppt/slideMasters/theme/theme1.xml" Id="Rdd35a06a5f4b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c296e5c9a4d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5c1cba07c48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eed0aa972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11bd668b545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e15053ccd49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9ac40e060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5eb6414774e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acf909a3e4c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CAFE AMSTERDAM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AMSTERDAM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CAFE AMSTERDAM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AMSTERDAM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AMSTERDAM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AMSTERDAM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22 111 409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3 864 201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3 005 018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7 227 927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10 639 891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AMSTERDAM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E&amp;R HOLDING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CAFE AMSTERDAM OSLO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AMSTERDAM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peter.romme@mathagen.no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913 762 169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AMSTERDAM OSLO AS</a:t>
            </a:r>
          </a:p>
        </p:txBody>
      </p:sp>
    </p:spTree>
  </p:cSld>
  <p:clrMapOvr>
    <a:masterClrMapping xmlns:a="http://schemas.openxmlformats.org/drawingml/2006/main"/>
  </p:clrMapOvr>
</p:sld>
</file>