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0910c1170343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3d748e287d4f23"/>
  </p:sldMasterIdLst>
  <p:sldIdLst>
    <p:sldId xmlns:r="http://schemas.openxmlformats.org/officeDocument/2006/relationships" id="256" r:id="R154fae49872d4fe9"/>
    <p:sldId xmlns:r="http://schemas.openxmlformats.org/officeDocument/2006/relationships" id="257" r:id="R8e54d7a460cf4741"/>
    <p:sldId xmlns:r="http://schemas.openxmlformats.org/officeDocument/2006/relationships" id="258" r:id="Rdba08a3958f04357"/>
    <p:sldId xmlns:r="http://schemas.openxmlformats.org/officeDocument/2006/relationships" id="259" r:id="R0e8806e853a84211"/>
    <p:sldId xmlns:r="http://schemas.openxmlformats.org/officeDocument/2006/relationships" id="260" r:id="Rb8d7e144b447446a"/>
    <p:sldId xmlns:r="http://schemas.openxmlformats.org/officeDocument/2006/relationships" id="261" r:id="R5c264df029fa42b4"/>
    <p:sldId xmlns:r="http://schemas.openxmlformats.org/officeDocument/2006/relationships" id="262" r:id="R6752697755784f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d748e287d4f23" /><Relationship Type="http://schemas.openxmlformats.org/officeDocument/2006/relationships/slide" Target="/ppt/slides/slide1.xml" Id="R154fae49872d4fe9" /><Relationship Type="http://schemas.openxmlformats.org/officeDocument/2006/relationships/slide" Target="/ppt/slides/slide2.xml" Id="R8e54d7a460cf4741" /><Relationship Type="http://schemas.openxmlformats.org/officeDocument/2006/relationships/slide" Target="/ppt/slides/slide3.xml" Id="Rdba08a3958f04357" /><Relationship Type="http://schemas.openxmlformats.org/officeDocument/2006/relationships/slide" Target="/ppt/slides/slide4.xml" Id="R0e8806e853a84211" /><Relationship Type="http://schemas.openxmlformats.org/officeDocument/2006/relationships/slide" Target="/ppt/slides/slide5.xml" Id="Rb8d7e144b447446a" /><Relationship Type="http://schemas.openxmlformats.org/officeDocument/2006/relationships/slide" Target="/ppt/slides/slide6.xml" Id="R5c264df029fa42b4" /><Relationship Type="http://schemas.openxmlformats.org/officeDocument/2006/relationships/slide" Target="/ppt/slides/slide7.xml" Id="R6752697755784f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57a4f50c148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bae720f7c4f59" /><Relationship Type="http://schemas.openxmlformats.org/officeDocument/2006/relationships/theme" Target="/ppt/slideMasters/theme/theme1.xml" Id="Re08c466c478645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6bae720f7c4f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45025271a4e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8a061f7034a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4a72a5a114b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45988da6d4f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24bebd2b34a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c677107944d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6106e329d4f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BASTHOLM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BASTHOLM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BASTHOLM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BASTHOLM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BASTHOLM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BASTHOLM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2026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954 191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922 398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737 436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3 570 301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3 806 419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BASTHOLM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BASTHOLM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BASTHOLM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913 769 465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BASTHOLM AS</a:t>
            </a:r>
          </a:p>
        </p:txBody>
      </p:sp>
    </p:spTree>
  </p:cSld>
  <p:clrMapOvr>
    <a:masterClrMapping xmlns:a="http://schemas.openxmlformats.org/drawingml/2006/main"/>
  </p:clrMapOvr>
</p:sld>
</file>