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161e139e0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4e7f030d240e3"/>
  </p:sldMasterIdLst>
  <p:sldIdLst>
    <p:sldId xmlns:r="http://schemas.openxmlformats.org/officeDocument/2006/relationships" id="256" r:id="R171ded8959dd4028"/>
    <p:sldId xmlns:r="http://schemas.openxmlformats.org/officeDocument/2006/relationships" id="257" r:id="R305a40779d9149f1"/>
    <p:sldId xmlns:r="http://schemas.openxmlformats.org/officeDocument/2006/relationships" id="258" r:id="Rd37f03972ef44934"/>
    <p:sldId xmlns:r="http://schemas.openxmlformats.org/officeDocument/2006/relationships" id="259" r:id="R9c992bf7d993481d"/>
    <p:sldId xmlns:r="http://schemas.openxmlformats.org/officeDocument/2006/relationships" id="260" r:id="Ra0b98389716442b7"/>
    <p:sldId xmlns:r="http://schemas.openxmlformats.org/officeDocument/2006/relationships" id="261" r:id="R35743a408b0d49e8"/>
    <p:sldId xmlns:r="http://schemas.openxmlformats.org/officeDocument/2006/relationships" id="262" r:id="R9979fd5d851b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4e7f030d240e3" /><Relationship Type="http://schemas.openxmlformats.org/officeDocument/2006/relationships/slide" Target="/ppt/slides/slide1.xml" Id="R171ded8959dd4028" /><Relationship Type="http://schemas.openxmlformats.org/officeDocument/2006/relationships/slide" Target="/ppt/slides/slide2.xml" Id="R305a40779d9149f1" /><Relationship Type="http://schemas.openxmlformats.org/officeDocument/2006/relationships/slide" Target="/ppt/slides/slide3.xml" Id="Rd37f03972ef44934" /><Relationship Type="http://schemas.openxmlformats.org/officeDocument/2006/relationships/slide" Target="/ppt/slides/slide4.xml" Id="R9c992bf7d993481d" /><Relationship Type="http://schemas.openxmlformats.org/officeDocument/2006/relationships/slide" Target="/ppt/slides/slide5.xml" Id="Ra0b98389716442b7" /><Relationship Type="http://schemas.openxmlformats.org/officeDocument/2006/relationships/slide" Target="/ppt/slides/slide6.xml" Id="R35743a408b0d49e8" /><Relationship Type="http://schemas.openxmlformats.org/officeDocument/2006/relationships/slide" Target="/ppt/slides/slide7.xml" Id="R9979fd5d851b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f92b9fbe3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75162f01a4569" /><Relationship Type="http://schemas.openxmlformats.org/officeDocument/2006/relationships/theme" Target="/ppt/slideMasters/theme/theme1.xml" Id="Rffe09ac5b6fb48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75162f01a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5fff5662b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5e3db151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44dc878a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da24bbb9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3303bc82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023ea133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6f844e325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frode.akse@primos.no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913 772 040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