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946c33e9f46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201dd06154ccd"/>
  </p:sldMasterIdLst>
  <p:sldIdLst>
    <p:sldId xmlns:r="http://schemas.openxmlformats.org/officeDocument/2006/relationships" id="256" r:id="R8ccfb3f86a3b4050"/>
    <p:sldId xmlns:r="http://schemas.openxmlformats.org/officeDocument/2006/relationships" id="257" r:id="R4bdae4a74f6e4be7"/>
    <p:sldId xmlns:r="http://schemas.openxmlformats.org/officeDocument/2006/relationships" id="258" r:id="Rd005b2288497462f"/>
    <p:sldId xmlns:r="http://schemas.openxmlformats.org/officeDocument/2006/relationships" id="259" r:id="R676fafcb1f2f40bd"/>
    <p:sldId xmlns:r="http://schemas.openxmlformats.org/officeDocument/2006/relationships" id="260" r:id="Rf92ab11bd7f94f7a"/>
    <p:sldId xmlns:r="http://schemas.openxmlformats.org/officeDocument/2006/relationships" id="261" r:id="R4ae2e56c67124f20"/>
    <p:sldId xmlns:r="http://schemas.openxmlformats.org/officeDocument/2006/relationships" id="262" r:id="Rcd53e5c8665843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201dd06154ccd" /><Relationship Type="http://schemas.openxmlformats.org/officeDocument/2006/relationships/slide" Target="/ppt/slides/slide1.xml" Id="R8ccfb3f86a3b4050" /><Relationship Type="http://schemas.openxmlformats.org/officeDocument/2006/relationships/slide" Target="/ppt/slides/slide2.xml" Id="R4bdae4a74f6e4be7" /><Relationship Type="http://schemas.openxmlformats.org/officeDocument/2006/relationships/slide" Target="/ppt/slides/slide3.xml" Id="Rd005b2288497462f" /><Relationship Type="http://schemas.openxmlformats.org/officeDocument/2006/relationships/slide" Target="/ppt/slides/slide4.xml" Id="R676fafcb1f2f40bd" /><Relationship Type="http://schemas.openxmlformats.org/officeDocument/2006/relationships/slide" Target="/ppt/slides/slide5.xml" Id="Rf92ab11bd7f94f7a" /><Relationship Type="http://schemas.openxmlformats.org/officeDocument/2006/relationships/slide" Target="/ppt/slides/slide6.xml" Id="R4ae2e56c67124f20" /><Relationship Type="http://schemas.openxmlformats.org/officeDocument/2006/relationships/slide" Target="/ppt/slides/slide7.xml" Id="Rcd53e5c8665843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ad9141fbf40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b125f06ee461b" /><Relationship Type="http://schemas.openxmlformats.org/officeDocument/2006/relationships/theme" Target="/ppt/slideMasters/theme/theme1.xml" Id="R689b863ac4df4c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7b125f06ee46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21a9f9231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c22aa2039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6efd32ae842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947294fff43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9fb78ed27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b1026cbff42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fb1524aa8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−588 329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40 686 013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39 029 849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44 895 145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 ERLING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913 775 821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