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8a7039396841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e73874d6d4359"/>
  </p:sldMasterIdLst>
  <p:sldIdLst>
    <p:sldId xmlns:r="http://schemas.openxmlformats.org/officeDocument/2006/relationships" id="256" r:id="R9b0f8bf72deb41a6"/>
    <p:sldId xmlns:r="http://schemas.openxmlformats.org/officeDocument/2006/relationships" id="257" r:id="R1b8c93b0aaf346e5"/>
    <p:sldId xmlns:r="http://schemas.openxmlformats.org/officeDocument/2006/relationships" id="258" r:id="R9304a5768c3049a7"/>
    <p:sldId xmlns:r="http://schemas.openxmlformats.org/officeDocument/2006/relationships" id="259" r:id="R9a97fc3ded6f4064"/>
    <p:sldId xmlns:r="http://schemas.openxmlformats.org/officeDocument/2006/relationships" id="260" r:id="R3a2de30c5ea141ec"/>
    <p:sldId xmlns:r="http://schemas.openxmlformats.org/officeDocument/2006/relationships" id="261" r:id="R9c8c001873974ebd"/>
    <p:sldId xmlns:r="http://schemas.openxmlformats.org/officeDocument/2006/relationships" id="262" r:id="R64ec17bfa3cb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e73874d6d4359" /><Relationship Type="http://schemas.openxmlformats.org/officeDocument/2006/relationships/slide" Target="/ppt/slides/slide1.xml" Id="R9b0f8bf72deb41a6" /><Relationship Type="http://schemas.openxmlformats.org/officeDocument/2006/relationships/slide" Target="/ppt/slides/slide2.xml" Id="R1b8c93b0aaf346e5" /><Relationship Type="http://schemas.openxmlformats.org/officeDocument/2006/relationships/slide" Target="/ppt/slides/slide3.xml" Id="R9304a5768c3049a7" /><Relationship Type="http://schemas.openxmlformats.org/officeDocument/2006/relationships/slide" Target="/ppt/slides/slide4.xml" Id="R9a97fc3ded6f4064" /><Relationship Type="http://schemas.openxmlformats.org/officeDocument/2006/relationships/slide" Target="/ppt/slides/slide5.xml" Id="R3a2de30c5ea141ec" /><Relationship Type="http://schemas.openxmlformats.org/officeDocument/2006/relationships/slide" Target="/ppt/slides/slide6.xml" Id="R9c8c001873974ebd" /><Relationship Type="http://schemas.openxmlformats.org/officeDocument/2006/relationships/slide" Target="/ppt/slides/slide7.xml" Id="R64ec17bfa3cb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dfb0617564f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3e99d03d745f7" /><Relationship Type="http://schemas.openxmlformats.org/officeDocument/2006/relationships/theme" Target="/ppt/slideMasters/theme/theme1.xml" Id="R80603d7d42504e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3e99d03d745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74851844b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f9f4c83344a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bc2307960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f573983b6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856319dac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c3d3399f846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3c914d318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SOLEIKNUTEN HYTTEGREND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SOLEIKNUTEN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SOLEIKNUTEN HYTTEGREND AS ble etablert [år] og holder til i Tjørhom.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SOLEIKNUTEN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SOLEIKNUTEN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SOLEIKNUTEN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3 193 351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−1 789 814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−450 322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38 225 583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SOLEIKNUTEN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SOLEIKNUTEN SKILJEGARD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SOLEIKNUTEN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Soleidalen 177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4443 Tjørhom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913 777 913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SOLEIKNUTEN HYTTEGREND AS</a:t>
            </a:r>
          </a:p>
        </p:txBody>
      </p:sp>
    </p:spTree>
  </p:cSld>
  <p:clrMapOvr>
    <a:masterClrMapping xmlns:a="http://schemas.openxmlformats.org/drawingml/2006/main"/>
  </p:clrMapOvr>
</p:sld>
</file>