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d34e8083c0940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401806e95d4e14"/>
  </p:sldMasterIdLst>
  <p:sldIdLst>
    <p:sldId xmlns:r="http://schemas.openxmlformats.org/officeDocument/2006/relationships" id="256" r:id="R2687199696784236"/>
    <p:sldId xmlns:r="http://schemas.openxmlformats.org/officeDocument/2006/relationships" id="257" r:id="R9299fbd406f14fdd"/>
    <p:sldId xmlns:r="http://schemas.openxmlformats.org/officeDocument/2006/relationships" id="258" r:id="Rf153deb3be7c4f0d"/>
    <p:sldId xmlns:r="http://schemas.openxmlformats.org/officeDocument/2006/relationships" id="259" r:id="Rda8a8f1f3d0f462f"/>
    <p:sldId xmlns:r="http://schemas.openxmlformats.org/officeDocument/2006/relationships" id="260" r:id="R7e94eb37db704422"/>
    <p:sldId xmlns:r="http://schemas.openxmlformats.org/officeDocument/2006/relationships" id="261" r:id="R9e15182f04f04f0e"/>
    <p:sldId xmlns:r="http://schemas.openxmlformats.org/officeDocument/2006/relationships" id="262" r:id="R96e7390f3ccd4b8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401806e95d4e14" /><Relationship Type="http://schemas.openxmlformats.org/officeDocument/2006/relationships/slide" Target="/ppt/slides/slide1.xml" Id="R2687199696784236" /><Relationship Type="http://schemas.openxmlformats.org/officeDocument/2006/relationships/slide" Target="/ppt/slides/slide2.xml" Id="R9299fbd406f14fdd" /><Relationship Type="http://schemas.openxmlformats.org/officeDocument/2006/relationships/slide" Target="/ppt/slides/slide3.xml" Id="Rf153deb3be7c4f0d" /><Relationship Type="http://schemas.openxmlformats.org/officeDocument/2006/relationships/slide" Target="/ppt/slides/slide4.xml" Id="Rda8a8f1f3d0f462f" /><Relationship Type="http://schemas.openxmlformats.org/officeDocument/2006/relationships/slide" Target="/ppt/slides/slide5.xml" Id="R7e94eb37db704422" /><Relationship Type="http://schemas.openxmlformats.org/officeDocument/2006/relationships/slide" Target="/ppt/slides/slide6.xml" Id="R9e15182f04f04f0e" /><Relationship Type="http://schemas.openxmlformats.org/officeDocument/2006/relationships/slide" Target="/ppt/slides/slide7.xml" Id="R96e7390f3ccd4b8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3067a535cd142c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1b635a27ede4248" /><Relationship Type="http://schemas.openxmlformats.org/officeDocument/2006/relationships/theme" Target="/ppt/slideMasters/theme/theme1.xml" Id="R2fd7cae034be47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1b635a27ede424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02da64945e4a7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552c32020c247f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119bc3e68ef48b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f47902ffee4dd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425db92cc51499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01ecd1a2e644fb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ddc3f2ac434b2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HAVET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HAVET AS ble etablert [år] og holder til i Sandnessjøen.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19 095 728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10 273 239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13 050 684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67 693 641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73 091 611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 KATHRINE SAASTAD OTTESEN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HAVET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Torolv Kveldulvsons gate 63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8800 Sandnessjøen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kristin@havet.as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www.havet.as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913 777 921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HAVET AS</a:t>
            </a:r>
          </a:p>
        </p:txBody>
      </p:sp>
    </p:spTree>
  </p:cSld>
  <p:clrMapOvr>
    <a:masterClrMapping xmlns:a="http://schemas.openxmlformats.org/drawingml/2006/main"/>
  </p:clrMapOvr>
</p:sld>
</file>