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d22a91e99947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8dcd6676384448"/>
  </p:sldMasterIdLst>
  <p:sldIdLst>
    <p:sldId xmlns:r="http://schemas.openxmlformats.org/officeDocument/2006/relationships" id="256" r:id="Rb5b02cbdcf2245e5"/>
    <p:sldId xmlns:r="http://schemas.openxmlformats.org/officeDocument/2006/relationships" id="257" r:id="Raa53bea31bd34b9c"/>
    <p:sldId xmlns:r="http://schemas.openxmlformats.org/officeDocument/2006/relationships" id="258" r:id="R7772223b52f34fb9"/>
    <p:sldId xmlns:r="http://schemas.openxmlformats.org/officeDocument/2006/relationships" id="259" r:id="R31d888d85e3c4853"/>
    <p:sldId xmlns:r="http://schemas.openxmlformats.org/officeDocument/2006/relationships" id="260" r:id="Rbcaef57d7662443f"/>
    <p:sldId xmlns:r="http://schemas.openxmlformats.org/officeDocument/2006/relationships" id="261" r:id="R5fddf87f1313422f"/>
    <p:sldId xmlns:r="http://schemas.openxmlformats.org/officeDocument/2006/relationships" id="262" r:id="R15bda0f3d5ab4d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dcd6676384448" /><Relationship Type="http://schemas.openxmlformats.org/officeDocument/2006/relationships/slide" Target="/ppt/slides/slide1.xml" Id="Rb5b02cbdcf2245e5" /><Relationship Type="http://schemas.openxmlformats.org/officeDocument/2006/relationships/slide" Target="/ppt/slides/slide2.xml" Id="Raa53bea31bd34b9c" /><Relationship Type="http://schemas.openxmlformats.org/officeDocument/2006/relationships/slide" Target="/ppt/slides/slide3.xml" Id="R7772223b52f34fb9" /><Relationship Type="http://schemas.openxmlformats.org/officeDocument/2006/relationships/slide" Target="/ppt/slides/slide4.xml" Id="R31d888d85e3c4853" /><Relationship Type="http://schemas.openxmlformats.org/officeDocument/2006/relationships/slide" Target="/ppt/slides/slide5.xml" Id="Rbcaef57d7662443f" /><Relationship Type="http://schemas.openxmlformats.org/officeDocument/2006/relationships/slide" Target="/ppt/slides/slide6.xml" Id="R5fddf87f1313422f" /><Relationship Type="http://schemas.openxmlformats.org/officeDocument/2006/relationships/slide" Target="/ppt/slides/slide7.xml" Id="R15bda0f3d5ab4d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c3e9492cb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f6eebe8224e36" /><Relationship Type="http://schemas.openxmlformats.org/officeDocument/2006/relationships/theme" Target="/ppt/slideMasters/theme/theme1.xml" Id="R32b56f1031f14e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f6eebe822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9c11a74ab4e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8c4da35b4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9fd6a38e044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70f36641f4a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501ac47ae4d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a0d49082449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678f023ae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 OG LOKE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OG 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OG LOKE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OG 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OG 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OG 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10 914 544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−1 057 489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1 527 014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OG 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GURJOT SINGH GHUMAN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AQSA NOREEN BUTT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JONATAN BUKKØY TINDHOLM-ARNTZEN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OG 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913 784 340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OG LOKE AS</a:t>
            </a:r>
          </a:p>
        </p:txBody>
      </p:sp>
    </p:spTree>
  </p:cSld>
  <p:clrMapOvr>
    <a:masterClrMapping xmlns:a="http://schemas.openxmlformats.org/drawingml/2006/main"/>
  </p:clrMapOvr>
</p:sld>
</file>