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2a0e6d35f746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7d569a2e40428f"/>
  </p:sldMasterIdLst>
  <p:sldIdLst>
    <p:sldId xmlns:r="http://schemas.openxmlformats.org/officeDocument/2006/relationships" id="256" r:id="Reff4e7e441984138"/>
    <p:sldId xmlns:r="http://schemas.openxmlformats.org/officeDocument/2006/relationships" id="257" r:id="R8e9c98b3664f45ac"/>
    <p:sldId xmlns:r="http://schemas.openxmlformats.org/officeDocument/2006/relationships" id="258" r:id="Rf71def6ec1dd4d6a"/>
    <p:sldId xmlns:r="http://schemas.openxmlformats.org/officeDocument/2006/relationships" id="259" r:id="Raf8cff67dbdd42f8"/>
    <p:sldId xmlns:r="http://schemas.openxmlformats.org/officeDocument/2006/relationships" id="260" r:id="R4e12eea548ec4586"/>
    <p:sldId xmlns:r="http://schemas.openxmlformats.org/officeDocument/2006/relationships" id="261" r:id="R513ffe75391241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7d569a2e40428f" /><Relationship Type="http://schemas.openxmlformats.org/officeDocument/2006/relationships/slide" Target="/ppt/slides/slide1.xml" Id="Reff4e7e441984138" /><Relationship Type="http://schemas.openxmlformats.org/officeDocument/2006/relationships/slide" Target="/ppt/slides/slide2.xml" Id="R8e9c98b3664f45ac" /><Relationship Type="http://schemas.openxmlformats.org/officeDocument/2006/relationships/slide" Target="/ppt/slides/slide3.xml" Id="Rf71def6ec1dd4d6a" /><Relationship Type="http://schemas.openxmlformats.org/officeDocument/2006/relationships/slide" Target="/ppt/slides/slide4.xml" Id="Raf8cff67dbdd42f8" /><Relationship Type="http://schemas.openxmlformats.org/officeDocument/2006/relationships/slide" Target="/ppt/slides/slide5.xml" Id="R4e12eea548ec4586" /><Relationship Type="http://schemas.openxmlformats.org/officeDocument/2006/relationships/slide" Target="/ppt/slides/slide6.xml" Id="R513ffe75391241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62cfd4bcae40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f2c2f6a014edb" /><Relationship Type="http://schemas.openxmlformats.org/officeDocument/2006/relationships/theme" Target="/ppt/slideMasters/theme/theme1.xml" Id="R39ee1803c77a49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6f2c2f6a014e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e5f1d64bc4d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5943d76cb46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c3abf0ba743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48ecf9eb041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d305d625646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678f23ed843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FRIKASA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Skådalsveien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913 784 367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