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8725ac6853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12b65b3b24edb"/>
  </p:sldMasterIdLst>
  <p:sldIdLst>
    <p:sldId xmlns:r="http://schemas.openxmlformats.org/officeDocument/2006/relationships" id="256" r:id="Rc72f08aa00304f7a"/>
    <p:sldId xmlns:r="http://schemas.openxmlformats.org/officeDocument/2006/relationships" id="257" r:id="R8e70d67609c04a76"/>
    <p:sldId xmlns:r="http://schemas.openxmlformats.org/officeDocument/2006/relationships" id="258" r:id="R6d299b4f38f04291"/>
    <p:sldId xmlns:r="http://schemas.openxmlformats.org/officeDocument/2006/relationships" id="259" r:id="R3fe298ec69974fd5"/>
    <p:sldId xmlns:r="http://schemas.openxmlformats.org/officeDocument/2006/relationships" id="260" r:id="Rcbefdda980314f10"/>
    <p:sldId xmlns:r="http://schemas.openxmlformats.org/officeDocument/2006/relationships" id="261" r:id="R22c7433a86864d72"/>
    <p:sldId xmlns:r="http://schemas.openxmlformats.org/officeDocument/2006/relationships" id="262" r:id="R3af0b5b426a344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2b65b3b24edb" /><Relationship Type="http://schemas.openxmlformats.org/officeDocument/2006/relationships/slide" Target="/ppt/slides/slide1.xml" Id="Rc72f08aa00304f7a" /><Relationship Type="http://schemas.openxmlformats.org/officeDocument/2006/relationships/slide" Target="/ppt/slides/slide2.xml" Id="R8e70d67609c04a76" /><Relationship Type="http://schemas.openxmlformats.org/officeDocument/2006/relationships/slide" Target="/ppt/slides/slide3.xml" Id="R6d299b4f38f04291" /><Relationship Type="http://schemas.openxmlformats.org/officeDocument/2006/relationships/slide" Target="/ppt/slides/slide4.xml" Id="R3fe298ec69974fd5" /><Relationship Type="http://schemas.openxmlformats.org/officeDocument/2006/relationships/slide" Target="/ppt/slides/slide5.xml" Id="Rcbefdda980314f10" /><Relationship Type="http://schemas.openxmlformats.org/officeDocument/2006/relationships/slide" Target="/ppt/slides/slide6.xml" Id="R22c7433a86864d72" /><Relationship Type="http://schemas.openxmlformats.org/officeDocument/2006/relationships/slide" Target="/ppt/slides/slide7.xml" Id="R3af0b5b426a344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a8e90d7124c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a6343546a42d6" /><Relationship Type="http://schemas.openxmlformats.org/officeDocument/2006/relationships/theme" Target="/ppt/slideMasters/theme/theme1.xml" Id="Rb0b4f451a4ef4b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ea6343546a42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0bbacbb71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737b09004f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9faf4328f4b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d775e21a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dee285d3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6cdd538ce43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9fd2acc80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 FRIDTJOF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