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e321f70a3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5fed57ee144c0"/>
  </p:sldMasterIdLst>
  <p:sldIdLst>
    <p:sldId xmlns:r="http://schemas.openxmlformats.org/officeDocument/2006/relationships" id="256" r:id="R9cedd866dbcf4ef2"/>
    <p:sldId xmlns:r="http://schemas.openxmlformats.org/officeDocument/2006/relationships" id="257" r:id="R22256bd2dcdd4bc0"/>
    <p:sldId xmlns:r="http://schemas.openxmlformats.org/officeDocument/2006/relationships" id="258" r:id="R1b1ddd18c9024ab2"/>
    <p:sldId xmlns:r="http://schemas.openxmlformats.org/officeDocument/2006/relationships" id="259" r:id="Rff73429825c84417"/>
    <p:sldId xmlns:r="http://schemas.openxmlformats.org/officeDocument/2006/relationships" id="260" r:id="R20f771d6afb046c8"/>
    <p:sldId xmlns:r="http://schemas.openxmlformats.org/officeDocument/2006/relationships" id="261" r:id="R5cb06b2d1f6d4b63"/>
    <p:sldId xmlns:r="http://schemas.openxmlformats.org/officeDocument/2006/relationships" id="262" r:id="R8d733261f31b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5fed57ee144c0" /><Relationship Type="http://schemas.openxmlformats.org/officeDocument/2006/relationships/slide" Target="/ppt/slides/slide1.xml" Id="R9cedd866dbcf4ef2" /><Relationship Type="http://schemas.openxmlformats.org/officeDocument/2006/relationships/slide" Target="/ppt/slides/slide2.xml" Id="R22256bd2dcdd4bc0" /><Relationship Type="http://schemas.openxmlformats.org/officeDocument/2006/relationships/slide" Target="/ppt/slides/slide3.xml" Id="R1b1ddd18c9024ab2" /><Relationship Type="http://schemas.openxmlformats.org/officeDocument/2006/relationships/slide" Target="/ppt/slides/slide4.xml" Id="Rff73429825c84417" /><Relationship Type="http://schemas.openxmlformats.org/officeDocument/2006/relationships/slide" Target="/ppt/slides/slide5.xml" Id="R20f771d6afb046c8" /><Relationship Type="http://schemas.openxmlformats.org/officeDocument/2006/relationships/slide" Target="/ppt/slides/slide6.xml" Id="R5cb06b2d1f6d4b63" /><Relationship Type="http://schemas.openxmlformats.org/officeDocument/2006/relationships/slide" Target="/ppt/slides/slide7.xml" Id="R8d733261f31b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ce0bd5016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27fcdf35d4715" /><Relationship Type="http://schemas.openxmlformats.org/officeDocument/2006/relationships/theme" Target="/ppt/slideMasters/theme/theme1.xml" Id="R5a18b2276fe9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527fcdf35d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73cecaeae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98eb4e3ed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a1605277b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cc33edf7a4c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48bfbdafe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f0233036b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e97729ce54f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ARGEO SURVEY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ARGEO SURVEY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ARGEO SURVEY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ARGEO SURVEY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ARGEO SURVEY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ARGEO SURVEY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580 978 917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−134 344 825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−31 262 974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ARGEO SURVEY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ARGEO SURVEY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Vakås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www.argeo.no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913 796 640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ARGEO SURVEY AS</a:t>
            </a:r>
          </a:p>
        </p:txBody>
      </p:sp>
    </p:spTree>
  </p:cSld>
  <p:clrMapOvr>
    <a:masterClrMapping xmlns:a="http://schemas.openxmlformats.org/drawingml/2006/main"/>
  </p:clrMapOvr>
</p:sld>
</file>