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df42ff095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01613337b45d5"/>
  </p:sldMasterIdLst>
  <p:sldIdLst>
    <p:sldId xmlns:r="http://schemas.openxmlformats.org/officeDocument/2006/relationships" id="256" r:id="R4126175832c34383"/>
    <p:sldId xmlns:r="http://schemas.openxmlformats.org/officeDocument/2006/relationships" id="257" r:id="R435466e450154669"/>
    <p:sldId xmlns:r="http://schemas.openxmlformats.org/officeDocument/2006/relationships" id="258" r:id="Rc8b6248fee4f4959"/>
    <p:sldId xmlns:r="http://schemas.openxmlformats.org/officeDocument/2006/relationships" id="259" r:id="R6acf9bd8f1cb4159"/>
    <p:sldId xmlns:r="http://schemas.openxmlformats.org/officeDocument/2006/relationships" id="260" r:id="R80e857b6234c4d72"/>
    <p:sldId xmlns:r="http://schemas.openxmlformats.org/officeDocument/2006/relationships" id="261" r:id="Rb3f43b8d62d74967"/>
    <p:sldId xmlns:r="http://schemas.openxmlformats.org/officeDocument/2006/relationships" id="262" r:id="R677b9c6691d4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01613337b45d5" /><Relationship Type="http://schemas.openxmlformats.org/officeDocument/2006/relationships/slide" Target="/ppt/slides/slide1.xml" Id="R4126175832c34383" /><Relationship Type="http://schemas.openxmlformats.org/officeDocument/2006/relationships/slide" Target="/ppt/slides/slide2.xml" Id="R435466e450154669" /><Relationship Type="http://schemas.openxmlformats.org/officeDocument/2006/relationships/slide" Target="/ppt/slides/slide3.xml" Id="Rc8b6248fee4f4959" /><Relationship Type="http://schemas.openxmlformats.org/officeDocument/2006/relationships/slide" Target="/ppt/slides/slide4.xml" Id="R6acf9bd8f1cb4159" /><Relationship Type="http://schemas.openxmlformats.org/officeDocument/2006/relationships/slide" Target="/ppt/slides/slide5.xml" Id="R80e857b6234c4d72" /><Relationship Type="http://schemas.openxmlformats.org/officeDocument/2006/relationships/slide" Target="/ppt/slides/slide6.xml" Id="Rb3f43b8d62d74967" /><Relationship Type="http://schemas.openxmlformats.org/officeDocument/2006/relationships/slide" Target="/ppt/slides/slide7.xml" Id="R677b9c6691d4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d44a7ffd4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3742f98854322" /><Relationship Type="http://schemas.openxmlformats.org/officeDocument/2006/relationships/theme" Target="/ppt/slideMasters/theme/theme1.xml" Id="Re77b699b3a2e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3742f9885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ef53909034a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064945cf7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686736605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5b4337bc6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09185f185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847ca38bd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6c39aed93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WILLYS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12 957 213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14 238 762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PÅL WILLY HULTMAN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Lundsalleen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913 798 538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