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dd57d3553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7a59f90f74394"/>
  </p:sldMasterIdLst>
  <p:sldIdLst>
    <p:sldId xmlns:r="http://schemas.openxmlformats.org/officeDocument/2006/relationships" id="256" r:id="Rff8502092c3f460a"/>
    <p:sldId xmlns:r="http://schemas.openxmlformats.org/officeDocument/2006/relationships" id="257" r:id="R0f6315204a3343cc"/>
    <p:sldId xmlns:r="http://schemas.openxmlformats.org/officeDocument/2006/relationships" id="258" r:id="R3760b72eac7143c1"/>
    <p:sldId xmlns:r="http://schemas.openxmlformats.org/officeDocument/2006/relationships" id="259" r:id="R8ffda98590d54acf"/>
    <p:sldId xmlns:r="http://schemas.openxmlformats.org/officeDocument/2006/relationships" id="260" r:id="Rd9e185b14b554e2e"/>
    <p:sldId xmlns:r="http://schemas.openxmlformats.org/officeDocument/2006/relationships" id="261" r:id="R100e37d6453f4e29"/>
    <p:sldId xmlns:r="http://schemas.openxmlformats.org/officeDocument/2006/relationships" id="262" r:id="R2ecd4a48169744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7a59f90f74394" /><Relationship Type="http://schemas.openxmlformats.org/officeDocument/2006/relationships/slide" Target="/ppt/slides/slide1.xml" Id="Rff8502092c3f460a" /><Relationship Type="http://schemas.openxmlformats.org/officeDocument/2006/relationships/slide" Target="/ppt/slides/slide2.xml" Id="R0f6315204a3343cc" /><Relationship Type="http://schemas.openxmlformats.org/officeDocument/2006/relationships/slide" Target="/ppt/slides/slide3.xml" Id="R3760b72eac7143c1" /><Relationship Type="http://schemas.openxmlformats.org/officeDocument/2006/relationships/slide" Target="/ppt/slides/slide4.xml" Id="R8ffda98590d54acf" /><Relationship Type="http://schemas.openxmlformats.org/officeDocument/2006/relationships/slide" Target="/ppt/slides/slide5.xml" Id="Rd9e185b14b554e2e" /><Relationship Type="http://schemas.openxmlformats.org/officeDocument/2006/relationships/slide" Target="/ppt/slides/slide6.xml" Id="R100e37d6453f4e29" /><Relationship Type="http://schemas.openxmlformats.org/officeDocument/2006/relationships/slide" Target="/ppt/slides/slide7.xml" Id="R2ecd4a48169744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dde13e368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4cded0244a6b" /><Relationship Type="http://schemas.openxmlformats.org/officeDocument/2006/relationships/theme" Target="/ppt/slideMasters/theme/theme1.xml" Id="Rcc3f70ad301f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04cded024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3104e873e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0f8f3aadc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d1d808717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13d4a6a940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97bab015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2997f0028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1c0f72d2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 LEGEPRAKSIS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 LEGEPRAKSIS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8 996 035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5 677 079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ALM. PRAKT. LÆGE PIERRE LUND APS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Voksenliveien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LEGEPRAKSIS AS</a:t>
            </a:r>
          </a:p>
        </p:txBody>
      </p:sp>
    </p:spTree>
  </p:cSld>
  <p:clrMapOvr>
    <a:masterClrMapping xmlns:a="http://schemas.openxmlformats.org/drawingml/2006/main"/>
  </p:clrMapOvr>
</p:sld>
</file>