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6d2718f92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9b6b9e36d490b"/>
  </p:sldMasterIdLst>
  <p:sldIdLst>
    <p:sldId xmlns:r="http://schemas.openxmlformats.org/officeDocument/2006/relationships" id="256" r:id="R2930b1fee2704b5d"/>
    <p:sldId xmlns:r="http://schemas.openxmlformats.org/officeDocument/2006/relationships" id="257" r:id="Reeb78796dd7540be"/>
    <p:sldId xmlns:r="http://schemas.openxmlformats.org/officeDocument/2006/relationships" id="258" r:id="R49ed35cd82294345"/>
    <p:sldId xmlns:r="http://schemas.openxmlformats.org/officeDocument/2006/relationships" id="259" r:id="Rbe45d37056aa42a4"/>
    <p:sldId xmlns:r="http://schemas.openxmlformats.org/officeDocument/2006/relationships" id="260" r:id="R7c1a2a77ecf24ceb"/>
    <p:sldId xmlns:r="http://schemas.openxmlformats.org/officeDocument/2006/relationships" id="261" r:id="R4ecc7276ad204e10"/>
    <p:sldId xmlns:r="http://schemas.openxmlformats.org/officeDocument/2006/relationships" id="262" r:id="R7b04c79c7d6c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9b6b9e36d490b" /><Relationship Type="http://schemas.openxmlformats.org/officeDocument/2006/relationships/slide" Target="/ppt/slides/slide1.xml" Id="R2930b1fee2704b5d" /><Relationship Type="http://schemas.openxmlformats.org/officeDocument/2006/relationships/slide" Target="/ppt/slides/slide2.xml" Id="Reeb78796dd7540be" /><Relationship Type="http://schemas.openxmlformats.org/officeDocument/2006/relationships/slide" Target="/ppt/slides/slide3.xml" Id="R49ed35cd82294345" /><Relationship Type="http://schemas.openxmlformats.org/officeDocument/2006/relationships/slide" Target="/ppt/slides/slide4.xml" Id="Rbe45d37056aa42a4" /><Relationship Type="http://schemas.openxmlformats.org/officeDocument/2006/relationships/slide" Target="/ppt/slides/slide5.xml" Id="R7c1a2a77ecf24ceb" /><Relationship Type="http://schemas.openxmlformats.org/officeDocument/2006/relationships/slide" Target="/ppt/slides/slide6.xml" Id="R4ecc7276ad204e10" /><Relationship Type="http://schemas.openxmlformats.org/officeDocument/2006/relationships/slide" Target="/ppt/slides/slide7.xml" Id="R7b04c79c7d6c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618383e52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9e71a5cf4b7f" /><Relationship Type="http://schemas.openxmlformats.org/officeDocument/2006/relationships/theme" Target="/ppt/slideMasters/theme/theme1.xml" Id="Rf2536cf1579a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69e71a5cf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6fd5810b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855a40eb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8c5eb721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1e2b0a47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e465fe28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0d00d71f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f84c3577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REVISJONSFORUM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7 522 396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JAN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REVISJONSFORUM AS</a:t>
            </a:r>
          </a:p>
        </p:txBody>
      </p:sp>
    </p:spTree>
  </p:cSld>
  <p:clrMapOvr>
    <a:masterClrMapping xmlns:a="http://schemas.openxmlformats.org/drawingml/2006/main"/>
  </p:clrMapOvr>
</p:sld>
</file>