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c93a2f25c94c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30cb611ce34d5e"/>
  </p:sldMasterIdLst>
  <p:sldIdLst>
    <p:sldId xmlns:r="http://schemas.openxmlformats.org/officeDocument/2006/relationships" id="256" r:id="Rbbae80673b394576"/>
    <p:sldId xmlns:r="http://schemas.openxmlformats.org/officeDocument/2006/relationships" id="257" r:id="R89ba664e66f84ece"/>
    <p:sldId xmlns:r="http://schemas.openxmlformats.org/officeDocument/2006/relationships" id="258" r:id="R0671dfc56c864c24"/>
    <p:sldId xmlns:r="http://schemas.openxmlformats.org/officeDocument/2006/relationships" id="259" r:id="Rd613de0b47d04ceb"/>
    <p:sldId xmlns:r="http://schemas.openxmlformats.org/officeDocument/2006/relationships" id="260" r:id="Rf0c0840305ed43af"/>
    <p:sldId xmlns:r="http://schemas.openxmlformats.org/officeDocument/2006/relationships" id="261" r:id="R9de4920b545d4f26"/>
    <p:sldId xmlns:r="http://schemas.openxmlformats.org/officeDocument/2006/relationships" id="262" r:id="R0687be58041843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30cb611ce34d5e" /><Relationship Type="http://schemas.openxmlformats.org/officeDocument/2006/relationships/slide" Target="/ppt/slides/slide1.xml" Id="Rbbae80673b394576" /><Relationship Type="http://schemas.openxmlformats.org/officeDocument/2006/relationships/slide" Target="/ppt/slides/slide2.xml" Id="R89ba664e66f84ece" /><Relationship Type="http://schemas.openxmlformats.org/officeDocument/2006/relationships/slide" Target="/ppt/slides/slide3.xml" Id="R0671dfc56c864c24" /><Relationship Type="http://schemas.openxmlformats.org/officeDocument/2006/relationships/slide" Target="/ppt/slides/slide4.xml" Id="Rd613de0b47d04ceb" /><Relationship Type="http://schemas.openxmlformats.org/officeDocument/2006/relationships/slide" Target="/ppt/slides/slide5.xml" Id="Rf0c0840305ed43af" /><Relationship Type="http://schemas.openxmlformats.org/officeDocument/2006/relationships/slide" Target="/ppt/slides/slide6.xml" Id="R9de4920b545d4f26" /><Relationship Type="http://schemas.openxmlformats.org/officeDocument/2006/relationships/slide" Target="/ppt/slides/slide7.xml" Id="R0687be58041843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8de33d359641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660c5f9ae4571" /><Relationship Type="http://schemas.openxmlformats.org/officeDocument/2006/relationships/theme" Target="/ppt/slideMasters/theme/theme1.xml" Id="R0847d7b06d0e49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c660c5f9ae45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a80ef73cd4c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8d38d1e3240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8fdeaeb4a41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c80ccb7b744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1b51b207d49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bdad6d02f4b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d40af7f6448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PAAL'S BOUTIQUE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PAAL'S BOUTIQUE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PAAL'S BOUTIQUE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PAAL'S BOUTIQUE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PAAL'S BOUTIQUE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PAAL'S BOUTIQUE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−154 308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2 438 872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120 147 122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120 148 050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PAAL'S BOUTIQUE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STAMPE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PAAL'S BOUTIQUE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Heftyes gate 37A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913 804 635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PAAL'S BOUTIQUE AS</a:t>
            </a:r>
          </a:p>
        </p:txBody>
      </p:sp>
    </p:spTree>
  </p:cSld>
  <p:clrMapOvr>
    <a:masterClrMapping xmlns:a="http://schemas.openxmlformats.org/drawingml/2006/main"/>
  </p:clrMapOvr>
</p:sld>
</file>