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a3d499fbab4d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8157b4a27f4888"/>
  </p:sldMasterIdLst>
  <p:sldIdLst>
    <p:sldId xmlns:r="http://schemas.openxmlformats.org/officeDocument/2006/relationships" id="256" r:id="Recbf50a98ba84fa1"/>
    <p:sldId xmlns:r="http://schemas.openxmlformats.org/officeDocument/2006/relationships" id="257" r:id="R2061fe4e9c4c4cf3"/>
    <p:sldId xmlns:r="http://schemas.openxmlformats.org/officeDocument/2006/relationships" id="258" r:id="Rf0cf867dda014c52"/>
    <p:sldId xmlns:r="http://schemas.openxmlformats.org/officeDocument/2006/relationships" id="259" r:id="R2508ed04be994a18"/>
    <p:sldId xmlns:r="http://schemas.openxmlformats.org/officeDocument/2006/relationships" id="260" r:id="R7ecd1df148cb428d"/>
    <p:sldId xmlns:r="http://schemas.openxmlformats.org/officeDocument/2006/relationships" id="261" r:id="R279bc9c380af4885"/>
    <p:sldId xmlns:r="http://schemas.openxmlformats.org/officeDocument/2006/relationships" id="262" r:id="R29a83e05340e48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8157b4a27f4888" /><Relationship Type="http://schemas.openxmlformats.org/officeDocument/2006/relationships/slide" Target="/ppt/slides/slide1.xml" Id="Recbf50a98ba84fa1" /><Relationship Type="http://schemas.openxmlformats.org/officeDocument/2006/relationships/slide" Target="/ppt/slides/slide2.xml" Id="R2061fe4e9c4c4cf3" /><Relationship Type="http://schemas.openxmlformats.org/officeDocument/2006/relationships/slide" Target="/ppt/slides/slide3.xml" Id="Rf0cf867dda014c52" /><Relationship Type="http://schemas.openxmlformats.org/officeDocument/2006/relationships/slide" Target="/ppt/slides/slide4.xml" Id="R2508ed04be994a18" /><Relationship Type="http://schemas.openxmlformats.org/officeDocument/2006/relationships/slide" Target="/ppt/slides/slide5.xml" Id="R7ecd1df148cb428d" /><Relationship Type="http://schemas.openxmlformats.org/officeDocument/2006/relationships/slide" Target="/ppt/slides/slide6.xml" Id="R279bc9c380af4885" /><Relationship Type="http://schemas.openxmlformats.org/officeDocument/2006/relationships/slide" Target="/ppt/slides/slide7.xml" Id="R29a83e05340e48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fbb44d953746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236dc7dfe64493" /><Relationship Type="http://schemas.openxmlformats.org/officeDocument/2006/relationships/theme" Target="/ppt/slideMasters/theme/theme1.xml" Id="Rcef277b3c2de4d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236dc7dfe644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28af5ac0ea48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617a2faa5346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5cf30330e841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6f538e539744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f9d161080048e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1aa7095aaf4bb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d70ccfac5449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PAAL'S BOUTIQUE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PAAL'S BOUTIQUE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PAAL'S BOUTIQUE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PAAL'S BOUTIQUE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PAAL'S BOUTIQUE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PAAL'S BOUTIQUE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−154 308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2 438 872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120 147 122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120 148 050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PAAL'S BOUTIQUE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STAMPE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PAAL'S BOUTIQUE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Heftyes gate 37A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913 804 635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PAAL'S BOUTIQUE AS</a:t>
            </a:r>
          </a:p>
        </p:txBody>
      </p:sp>
    </p:spTree>
  </p:cSld>
  <p:clrMapOvr>
    <a:masterClrMapping xmlns:a="http://schemas.openxmlformats.org/drawingml/2006/main"/>
  </p:clrMapOvr>
</p:sld>
</file>