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d4afe649f294ec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88460a05257467e"/>
  </p:sldMasterIdLst>
  <p:sldIdLst>
    <p:sldId xmlns:r="http://schemas.openxmlformats.org/officeDocument/2006/relationships" id="256" r:id="R9750e4cec5ea498d"/>
    <p:sldId xmlns:r="http://schemas.openxmlformats.org/officeDocument/2006/relationships" id="257" r:id="Rc260ca4b7fd04295"/>
    <p:sldId xmlns:r="http://schemas.openxmlformats.org/officeDocument/2006/relationships" id="258" r:id="Re14415379b9e43db"/>
    <p:sldId xmlns:r="http://schemas.openxmlformats.org/officeDocument/2006/relationships" id="259" r:id="Rfe46981250dd495f"/>
    <p:sldId xmlns:r="http://schemas.openxmlformats.org/officeDocument/2006/relationships" id="260" r:id="R1babcd4719894fb8"/>
    <p:sldId xmlns:r="http://schemas.openxmlformats.org/officeDocument/2006/relationships" id="261" r:id="Rb427052ebbab46a5"/>
    <p:sldId xmlns:r="http://schemas.openxmlformats.org/officeDocument/2006/relationships" id="262" r:id="R6db0fb852dc54da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8460a05257467e" /><Relationship Type="http://schemas.openxmlformats.org/officeDocument/2006/relationships/slide" Target="/ppt/slides/slide1.xml" Id="R9750e4cec5ea498d" /><Relationship Type="http://schemas.openxmlformats.org/officeDocument/2006/relationships/slide" Target="/ppt/slides/slide2.xml" Id="Rc260ca4b7fd04295" /><Relationship Type="http://schemas.openxmlformats.org/officeDocument/2006/relationships/slide" Target="/ppt/slides/slide3.xml" Id="Re14415379b9e43db" /><Relationship Type="http://schemas.openxmlformats.org/officeDocument/2006/relationships/slide" Target="/ppt/slides/slide4.xml" Id="Rfe46981250dd495f" /><Relationship Type="http://schemas.openxmlformats.org/officeDocument/2006/relationships/slide" Target="/ppt/slides/slide5.xml" Id="R1babcd4719894fb8" /><Relationship Type="http://schemas.openxmlformats.org/officeDocument/2006/relationships/slide" Target="/ppt/slides/slide6.xml" Id="Rb427052ebbab46a5" /><Relationship Type="http://schemas.openxmlformats.org/officeDocument/2006/relationships/slide" Target="/ppt/slides/slide7.xml" Id="R6db0fb852dc54da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e526b6f47b4e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cb5310afff4c05" /><Relationship Type="http://schemas.openxmlformats.org/officeDocument/2006/relationships/theme" Target="/ppt/slideMasters/theme/theme1.xml" Id="R561a165d64364a9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6cb5310afff4c0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d3d387a7334a3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8eca2f91ee47a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b63d8506db49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1099ca3bec480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bf45a9a0c74db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1d363632d84a2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3de9911d274b9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PAAL'S BOUTIQUE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PAAL'S BOUTIQUE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PAAL'S BOUTIQUE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PAAL'S BOUTIQUE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PAAL'S BOUTIQUE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PAAL'S BOUTIQUE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−154 308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2 438 872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120 147 122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120 148 050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PAAL'S BOUTIQUE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PÅL STAMPE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PAAL'S BOUTIQUE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Heftyes gate 37A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913 804 635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PAAL'S BOUTIQUE AS</a:t>
            </a:r>
          </a:p>
        </p:txBody>
      </p:sp>
    </p:spTree>
  </p:cSld>
  <p:clrMapOvr>
    <a:masterClrMapping xmlns:a="http://schemas.openxmlformats.org/drawingml/2006/main"/>
  </p:clrMapOvr>
</p:sld>
</file>