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6bd85e7a9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aa9c8940e4b2c"/>
  </p:sldMasterIdLst>
  <p:sldIdLst>
    <p:sldId xmlns:r="http://schemas.openxmlformats.org/officeDocument/2006/relationships" id="256" r:id="R70fc3e2cc2714417"/>
    <p:sldId xmlns:r="http://schemas.openxmlformats.org/officeDocument/2006/relationships" id="257" r:id="R148c553a7e784dad"/>
    <p:sldId xmlns:r="http://schemas.openxmlformats.org/officeDocument/2006/relationships" id="258" r:id="R623bbf4682664fe2"/>
    <p:sldId xmlns:r="http://schemas.openxmlformats.org/officeDocument/2006/relationships" id="259" r:id="R4de439372e2c4ca0"/>
    <p:sldId xmlns:r="http://schemas.openxmlformats.org/officeDocument/2006/relationships" id="260" r:id="Rbd988ca711e04a2c"/>
    <p:sldId xmlns:r="http://schemas.openxmlformats.org/officeDocument/2006/relationships" id="261" r:id="R5fa48ee508884e2c"/>
    <p:sldId xmlns:r="http://schemas.openxmlformats.org/officeDocument/2006/relationships" id="262" r:id="R0c2baf93b441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aa9c8940e4b2c" /><Relationship Type="http://schemas.openxmlformats.org/officeDocument/2006/relationships/slide" Target="/ppt/slides/slide1.xml" Id="R70fc3e2cc2714417" /><Relationship Type="http://schemas.openxmlformats.org/officeDocument/2006/relationships/slide" Target="/ppt/slides/slide2.xml" Id="R148c553a7e784dad" /><Relationship Type="http://schemas.openxmlformats.org/officeDocument/2006/relationships/slide" Target="/ppt/slides/slide3.xml" Id="R623bbf4682664fe2" /><Relationship Type="http://schemas.openxmlformats.org/officeDocument/2006/relationships/slide" Target="/ppt/slides/slide4.xml" Id="R4de439372e2c4ca0" /><Relationship Type="http://schemas.openxmlformats.org/officeDocument/2006/relationships/slide" Target="/ppt/slides/slide5.xml" Id="Rbd988ca711e04a2c" /><Relationship Type="http://schemas.openxmlformats.org/officeDocument/2006/relationships/slide" Target="/ppt/slides/slide6.xml" Id="R5fa48ee508884e2c" /><Relationship Type="http://schemas.openxmlformats.org/officeDocument/2006/relationships/slide" Target="/ppt/slides/slide7.xml" Id="R0c2baf93b441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96127a7a3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99a1d5fe4456" /><Relationship Type="http://schemas.openxmlformats.org/officeDocument/2006/relationships/theme" Target="/ppt/slideMasters/theme/theme1.xml" Id="Rd1df80dd7492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d99a1d5fe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40fdf127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4c4a7f83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eecb8fa6a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e92c8300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c3295c59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0c826128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746d5704f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 FILIP MÅLAND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